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 id="2147483672" r:id="rId2"/>
  </p:sldMasterIdLst>
  <p:notesMasterIdLst>
    <p:notesMasterId r:id="rId7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12192000" cy="6858000"/>
  <p:notesSz cx="12192000" cy="6858000"/>
  <p:embeddedFontLst>
    <p:embeddedFont>
      <p:font typeface="Abel" panose="02000506030000020004" pitchFamily="2" charset="0"/>
      <p:regular r:id="rId78"/>
    </p:embeddedFont>
    <p:embeddedFont>
      <p:font typeface="Calibri" panose="020F0502020204030204" pitchFamily="34" charset="0"/>
      <p:regular r:id="rId79"/>
      <p:bold r:id="rId80"/>
      <p:italic r:id="rId81"/>
      <p:boldItalic r:id="rId82"/>
    </p:embeddedFont>
    <p:embeddedFont>
      <p:font typeface="Fira Sans" panose="020B0503050000020004" pitchFamily="34" charset="0"/>
      <p:regular r:id="rId83"/>
      <p:bold r:id="rId84"/>
      <p:italic r:id="rId85"/>
      <p:boldItalic r:id="rId86"/>
    </p:embeddedFont>
    <p:embeddedFont>
      <p:font typeface="Fira Sans Extra Condensed Medium" panose="020B0604020202020204" charset="0"/>
      <p:regular r:id="rId87"/>
      <p:bold r:id="rId88"/>
      <p:italic r:id="rId89"/>
      <p:boldItalic r:id="rId90"/>
    </p:embeddedFont>
    <p:embeddedFont>
      <p:font typeface="Fira Sans Medium" panose="020B0603050000020004" pitchFamily="34" charset="0"/>
      <p:regular r:id="rId91"/>
      <p:bold r:id="rId92"/>
      <p:italic r:id="rId93"/>
      <p:boldItalic r:id="rId94"/>
    </p:embeddedFont>
    <p:embeddedFont>
      <p:font typeface="Fira Sans SemiBold" panose="020B0603050000020004" pitchFamily="34" charset="0"/>
      <p:regular r:id="rId95"/>
      <p:bold r:id="rId96"/>
      <p:italic r:id="rId97"/>
      <p:boldItalic r:id="rId98"/>
    </p:embeddedFont>
    <p:embeddedFont>
      <p:font typeface="Oswald" panose="00000500000000000000" pitchFamily="2" charset="0"/>
      <p:regular r:id="rId99"/>
      <p:bold r:id="rId100"/>
    </p:embeddedFont>
    <p:embeddedFont>
      <p:font typeface="Oswald SemiBold" panose="00000700000000000000" pitchFamily="2" charset="0"/>
      <p:regular r:id="rId101"/>
      <p:bold r:id="rId102"/>
    </p:embeddedFont>
    <p:embeddedFont>
      <p:font typeface="Roboto Light" panose="02000000000000000000" pitchFamily="2" charset="0"/>
      <p:regular r:id="rId103"/>
      <p:bold r:id="rId104"/>
      <p:italic r:id="rId105"/>
      <p:boldItalic r:id="rId106"/>
    </p:embeddedFont>
    <p:embeddedFont>
      <p:font typeface="Trebuchet MS" panose="020B0603020202020204" pitchFamily="34" charset="0"/>
      <p:regular r:id="rId107"/>
      <p:bold r:id="rId108"/>
      <p:italic r:id="rId109"/>
      <p:boldItalic r:id="rId110"/>
    </p:embeddedFont>
  </p:embeddedFontLst>
  <p:custDataLst>
    <p:tags r:id="rId111"/>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3840">
          <p15:clr>
            <a:srgbClr val="9AA0A6"/>
          </p15:clr>
        </p15:guide>
      </p15:sldGuideLst>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6" roundtripDataSignature="AMtx7mgz3FbvuBh/dGAVLLYZ6n41Hm6U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4BACC6"/>
    <a:srgbClr val="8064A2"/>
    <a:srgbClr val="4F81BD"/>
    <a:srgbClr val="C0504D"/>
    <a:srgbClr val="EEECE1"/>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guide orient="horz" pos="2880"/>
        <p:guide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4.xml"/><Relationship Id="rId107" Type="http://schemas.openxmlformats.org/officeDocument/2006/relationships/font" Target="fonts/font30.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2.fntdata"/><Relationship Id="rId102" Type="http://schemas.openxmlformats.org/officeDocument/2006/relationships/font" Target="fonts/font25.fntdata"/><Relationship Id="rId5" Type="http://schemas.openxmlformats.org/officeDocument/2006/relationships/slide" Target="slides/slide3.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8" Type="http://schemas.openxmlformats.org/officeDocument/2006/relationships/viewProps" Target="viewProps.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6.fntdata"/><Relationship Id="rId108" Type="http://schemas.openxmlformats.org/officeDocument/2006/relationships/font" Target="fonts/font31.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9.fntdata"/><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0.fntdata"/><Relationship Id="rId104" Type="http://schemas.openxmlformats.org/officeDocument/2006/relationships/font" Target="fonts/font27.fntdata"/><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0.fntdata"/><Relationship Id="rId110" Type="http://schemas.openxmlformats.org/officeDocument/2006/relationships/font" Target="fonts/font33.fntdata"/><Relationship Id="rId61" Type="http://schemas.openxmlformats.org/officeDocument/2006/relationships/slide" Target="slides/slide59.xml"/><Relationship Id="rId82"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6.fntdata"/><Relationship Id="rId88" Type="http://schemas.openxmlformats.org/officeDocument/2006/relationships/font" Target="fonts/font11.fntdata"/><Relationship Id="rId11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utorialandexample.com/block-diagram-of-a-computer"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tutorialsmate.com/2020/04/block-diagram-of-computer.htm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utorialandexample.com/block-diagram-of-a-computer"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tutorialsmate.com/2020/04/block-diagram-of-computer.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Low-level_programming_languag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conceptobasicodecomputacion.weebly.com/lenguaje-de-alto-medio-y-bajo-nivel.html" TargetMode="External"/><Relationship Id="rId5" Type="http://schemas.openxmlformats.org/officeDocument/2006/relationships/hyperlink" Target="https://www.clasesdeinformaticaweb.com/entornos-de-desarrollo-de-software/lenguajes-de-programacion-evolucion-y-clasificacion/" TargetMode="External"/><Relationship Id="rId4" Type="http://schemas.openxmlformats.org/officeDocument/2006/relationships/hyperlink" Target="https://es.wikipedia.org/wiki/Lenguaje_de_bajo_nive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Low-level_programming_language"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conceptobasicodecomputacion.weebly.com/lenguaje-de-alto-medio-y-bajo-nivel.html" TargetMode="External"/><Relationship Id="rId5" Type="http://schemas.openxmlformats.org/officeDocument/2006/relationships/hyperlink" Target="https://www.clasesdeinformaticaweb.com/entornos-de-desarrollo-de-software/lenguajes-de-programacion-evolucion-y-clasificacion/" TargetMode="External"/><Relationship Id="rId4" Type="http://schemas.openxmlformats.org/officeDocument/2006/relationships/hyperlink" Target="https://es.wikipedia.org/wiki/Lenguaje_de_bajo_nivel"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Low-level_programming_language"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conceptobasicodecomputacion.weebly.com/lenguaje-de-alto-medio-y-bajo-nivel.html" TargetMode="External"/><Relationship Id="rId5" Type="http://schemas.openxmlformats.org/officeDocument/2006/relationships/hyperlink" Target="https://www.clasesdeinformaticaweb.com/entornos-de-desarrollo-de-software/lenguajes-de-programacion-evolucion-y-clasificacion/" TargetMode="External"/><Relationship Id="rId4" Type="http://schemas.openxmlformats.org/officeDocument/2006/relationships/hyperlink" Target="https://es.wikipedia.org/wiki/Lenguaje_de_bajo_nivel"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Low-level_programming_languag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conceptobasicodecomputacion.weebly.com/lenguaje-de-alto-medio-y-bajo-nivel.html" TargetMode="External"/><Relationship Id="rId5" Type="http://schemas.openxmlformats.org/officeDocument/2006/relationships/hyperlink" Target="https://www.clasesdeinformaticaweb.com/entornos-de-desarrollo-de-software/lenguajes-de-programacion-evolucion-y-clasificacion/" TargetMode="External"/><Relationship Id="rId4" Type="http://schemas.openxmlformats.org/officeDocument/2006/relationships/hyperlink" Target="https://es.wikipedia.org/wiki/Lenguaje_de_bajo_nive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zenflowchart.com/diagrama-de-flujo-simbologia"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313" name="Google Shape;313;p1:notes"/>
          <p:cNvSpPr>
            <a:spLocks noGrp="1" noRot="1" noChangeAspect="1"/>
          </p:cNvSpPr>
          <p:nvPr>
            <p:ph type="sldImg" idx="2"/>
          </p:nvPr>
        </p:nvSpPr>
        <p:spPr>
          <a:xfrm>
            <a:off x="3810000" y="514350"/>
            <a:ext cx="4573588" cy="257175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dc7d2207bd_0_44:notes"/>
          <p:cNvSpPr>
            <a:spLocks noGrp="1" noRot="1" noChangeAspect="1"/>
          </p:cNvSpPr>
          <p:nvPr>
            <p:ph type="sldImg" idx="2"/>
          </p:nvPr>
        </p:nvSpPr>
        <p:spPr>
          <a:xfrm>
            <a:off x="677667" y="514350"/>
            <a:ext cx="108378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dc7d2207bd_0_4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dc7d2207bd_0_88:notes"/>
          <p:cNvSpPr>
            <a:spLocks noGrp="1" noRot="1" noChangeAspect="1"/>
          </p:cNvSpPr>
          <p:nvPr>
            <p:ph type="sldImg" idx="2"/>
          </p:nvPr>
        </p:nvSpPr>
        <p:spPr>
          <a:xfrm>
            <a:off x="677867" y="514350"/>
            <a:ext cx="108372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dc7d2207bd_0_8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dc7d2207bd_0_94:notes"/>
          <p:cNvSpPr>
            <a:spLocks noGrp="1" noRot="1" noChangeAspect="1"/>
          </p:cNvSpPr>
          <p:nvPr>
            <p:ph type="sldImg" idx="2"/>
          </p:nvPr>
        </p:nvSpPr>
        <p:spPr>
          <a:xfrm>
            <a:off x="677867" y="514350"/>
            <a:ext cx="108372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dc7d2207bd_0_9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dc7d2207bd_0_111:notes"/>
          <p:cNvSpPr>
            <a:spLocks noGrp="1" noRot="1" noChangeAspect="1"/>
          </p:cNvSpPr>
          <p:nvPr>
            <p:ph type="sldImg" idx="2"/>
          </p:nvPr>
        </p:nvSpPr>
        <p:spPr>
          <a:xfrm>
            <a:off x="3810000" y="514350"/>
            <a:ext cx="4573588" cy="257175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1dc7d2207bd_0_11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06f1aba9ba_0_0:notes"/>
          <p:cNvSpPr>
            <a:spLocks noGrp="1" noRot="1" noChangeAspect="1"/>
          </p:cNvSpPr>
          <p:nvPr>
            <p:ph type="sldImg" idx="2"/>
          </p:nvPr>
        </p:nvSpPr>
        <p:spPr>
          <a:xfrm>
            <a:off x="2032400" y="514350"/>
            <a:ext cx="8128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06f1aba9ba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dc4262e295_0_5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592" name="Google Shape;592;g1dc4262e295_0_54: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dc4262e295_0_1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604" name="Google Shape;604;g1dc4262e295_0_124: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dc48a88e2d_0_1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624" name="Google Shape;624;g1dc48a88e2d_0_14: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c50864afa_0_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646" name="Google Shape;646;g1dc50864afa_0_3: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dc50864afa_0_3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667" name="Google Shape;667;g1dc50864afa_0_32: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325" name="Google Shape;325;p2:notes"/>
          <p:cNvSpPr>
            <a:spLocks noGrp="1" noRot="1" noChangeAspect="1"/>
          </p:cNvSpPr>
          <p:nvPr>
            <p:ph type="sldImg" idx="2"/>
          </p:nvPr>
        </p:nvSpPr>
        <p:spPr>
          <a:xfrm>
            <a:off x="3810000" y="514350"/>
            <a:ext cx="4573588" cy="257175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dc67c63827_0_8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693" name="Google Shape;693;g1dc67c63827_0_88: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dc67c63827_0_6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709" name="Google Shape;709;g1dc67c63827_0_6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dc6644bf60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t>Enlaces:</a:t>
            </a:r>
            <a:endParaRPr/>
          </a:p>
          <a:p>
            <a:pPr marL="0" lvl="0" indent="0" algn="l" rtl="0">
              <a:lnSpc>
                <a:spcPct val="100000"/>
              </a:lnSpc>
              <a:spcBef>
                <a:spcPct val="0"/>
              </a:spcBef>
              <a:spcAft>
                <a:spcPct val="0"/>
              </a:spcAft>
              <a:buSzPts val="1100"/>
              <a:buNone/>
            </a:pPr>
            <a:r>
              <a:rPr lang="en-US" u="sng">
                <a:solidFill>
                  <a:schemeClr val="hlink"/>
                </a:solidFill>
                <a:hlinkClick r:id="rId3"/>
              </a:rPr>
              <a:t>https://www.tutorialandexample.com/block-diagram-of-a-computer</a:t>
            </a:r>
            <a:endParaRPr/>
          </a:p>
          <a:p>
            <a:pPr marL="0" lvl="0" indent="0" algn="l" rtl="0">
              <a:lnSpc>
                <a:spcPct val="100000"/>
              </a:lnSpc>
              <a:spcBef>
                <a:spcPct val="0"/>
              </a:spcBef>
              <a:spcAft>
                <a:spcPct val="0"/>
              </a:spcAft>
              <a:buSzPts val="1100"/>
              <a:buNone/>
            </a:pPr>
            <a:r>
              <a:rPr lang="en-US" u="sng">
                <a:solidFill>
                  <a:schemeClr val="hlink"/>
                </a:solidFill>
                <a:hlinkClick r:id="rId4"/>
              </a:rPr>
              <a:t>https://www.tutorialsmate.com/2020/04/block-diagram-of-computer.html</a:t>
            </a:r>
            <a:endParaRPr/>
          </a:p>
          <a:p>
            <a:pPr marL="0" lvl="0" indent="0" algn="l" rtl="0">
              <a:lnSpc>
                <a:spcPct val="100000"/>
              </a:lnSpc>
              <a:spcBef>
                <a:spcPct val="0"/>
              </a:spcBef>
              <a:spcAft>
                <a:spcPct val="0"/>
              </a:spcAft>
              <a:buSzPts val="1100"/>
              <a:buNone/>
            </a:pPr>
            <a:endParaRPr/>
          </a:p>
        </p:txBody>
      </p:sp>
      <p:sp>
        <p:nvSpPr>
          <p:cNvPr id="727" name="Google Shape;727;g1dc6644bf60_0_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dc67c63827_0_4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t>Enlaces:</a:t>
            </a:r>
            <a:endParaRPr/>
          </a:p>
          <a:p>
            <a:pPr marL="0" lvl="0" indent="0" algn="l" rtl="0">
              <a:lnSpc>
                <a:spcPct val="100000"/>
              </a:lnSpc>
              <a:spcBef>
                <a:spcPct val="0"/>
              </a:spcBef>
              <a:spcAft>
                <a:spcPct val="0"/>
              </a:spcAft>
              <a:buSzPts val="1100"/>
              <a:buNone/>
            </a:pPr>
            <a:r>
              <a:rPr lang="en-US" u="sng">
                <a:solidFill>
                  <a:schemeClr val="hlink"/>
                </a:solidFill>
                <a:hlinkClick r:id="rId3"/>
              </a:rPr>
              <a:t>https://www.tutorialandexample.com/block-diagram-of-a-computer</a:t>
            </a:r>
            <a:endParaRPr/>
          </a:p>
          <a:p>
            <a:pPr marL="0" lvl="0" indent="0" algn="l" rtl="0">
              <a:lnSpc>
                <a:spcPct val="100000"/>
              </a:lnSpc>
              <a:spcBef>
                <a:spcPct val="0"/>
              </a:spcBef>
              <a:spcAft>
                <a:spcPct val="0"/>
              </a:spcAft>
              <a:buSzPts val="1100"/>
              <a:buNone/>
            </a:pPr>
            <a:r>
              <a:rPr lang="en-US" u="sng">
                <a:solidFill>
                  <a:schemeClr val="hlink"/>
                </a:solidFill>
                <a:hlinkClick r:id="rId4"/>
              </a:rPr>
              <a:t>https://www.tutorialsmate.com/2020/04/block-diagram-of-computer.html</a:t>
            </a:r>
            <a:endParaRPr/>
          </a:p>
          <a:p>
            <a:pPr marL="0" lvl="0" indent="0" algn="l" rtl="0">
              <a:lnSpc>
                <a:spcPct val="100000"/>
              </a:lnSpc>
              <a:spcBef>
                <a:spcPct val="0"/>
              </a:spcBef>
              <a:spcAft>
                <a:spcPct val="0"/>
              </a:spcAft>
              <a:buSzPts val="1100"/>
              <a:buNone/>
            </a:pPr>
            <a:endParaRPr/>
          </a:p>
        </p:txBody>
      </p:sp>
      <p:sp>
        <p:nvSpPr>
          <p:cNvPr id="743" name="Google Shape;743;g1dc67c63827_0_42: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dc67c63827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758" name="Google Shape;758;g1dc67c63827_0_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dc67c63827_0_1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770" name="Google Shape;770;g1dc67c63827_0_11: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dc67c63827_0_17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785" name="Google Shape;785;g1dc67c63827_0_171: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dc7d2207bd_1_18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801" name="Google Shape;801;g1dc7d2207bd_1_187: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06494857a6_0_18:notes"/>
          <p:cNvSpPr>
            <a:spLocks noGrp="1" noRot="1" noChangeAspect="1"/>
          </p:cNvSpPr>
          <p:nvPr>
            <p:ph type="sldImg" idx="2"/>
          </p:nvPr>
        </p:nvSpPr>
        <p:spPr>
          <a:xfrm>
            <a:off x="2032400" y="514350"/>
            <a:ext cx="8128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06494857a6_0_1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dc50864afa_0_5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848" name="Google Shape;848;g1dc50864afa_0_53: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dc7d2207bd_0_30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337" name="Google Shape;337;g1dc7d2207bd_0_302:notes"/>
          <p:cNvSpPr>
            <a:spLocks noGrp="1" noRot="1" noChangeAspect="1"/>
          </p:cNvSpPr>
          <p:nvPr>
            <p:ph type="sldImg" idx="2"/>
          </p:nvPr>
        </p:nvSpPr>
        <p:spPr>
          <a:xfrm>
            <a:off x="3810000" y="514350"/>
            <a:ext cx="4573588" cy="257175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dc50864afa_0_22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t>Enlaces: </a:t>
            </a:r>
            <a:endParaRPr/>
          </a:p>
          <a:p>
            <a:pPr marL="0" lvl="0" indent="0" algn="l" rtl="0">
              <a:lnSpc>
                <a:spcPct val="100000"/>
              </a:lnSpc>
              <a:spcBef>
                <a:spcPct val="0"/>
              </a:spcBef>
              <a:spcAft>
                <a:spcPct val="0"/>
              </a:spcAft>
              <a:buSzPts val="1100"/>
              <a:buNone/>
            </a:pPr>
            <a:r>
              <a:rPr lang="en-US" u="sng">
                <a:solidFill>
                  <a:schemeClr val="hlink"/>
                </a:solidFill>
                <a:hlinkClick r:id="rId3"/>
              </a:rPr>
              <a:t>https://en.wikipedia.org/wiki/Low-level_programming_language</a:t>
            </a:r>
            <a:endParaRPr/>
          </a:p>
          <a:p>
            <a:pPr marL="0" lvl="0" indent="0" algn="l" rtl="0">
              <a:lnSpc>
                <a:spcPct val="100000"/>
              </a:lnSpc>
              <a:spcBef>
                <a:spcPct val="0"/>
              </a:spcBef>
              <a:spcAft>
                <a:spcPct val="0"/>
              </a:spcAft>
              <a:buSzPts val="1100"/>
              <a:buNone/>
            </a:pPr>
            <a:r>
              <a:rPr lang="en-US" u="sng">
                <a:solidFill>
                  <a:schemeClr val="hlink"/>
                </a:solidFill>
                <a:hlinkClick r:id="rId4"/>
              </a:rPr>
              <a:t>https://es.wikipedia.org/wiki/Lenguaje_de_bajo_nivel</a:t>
            </a:r>
            <a:endParaRPr/>
          </a:p>
          <a:p>
            <a:pPr marL="0" lvl="0" indent="0" algn="l" rtl="0">
              <a:lnSpc>
                <a:spcPct val="100000"/>
              </a:lnSpc>
              <a:spcBef>
                <a:spcPct val="0"/>
              </a:spcBef>
              <a:spcAft>
                <a:spcPct val="0"/>
              </a:spcAft>
              <a:buSzPts val="1100"/>
              <a:buNone/>
            </a:pPr>
            <a:r>
              <a:rPr lang="en-US" u="sng">
                <a:solidFill>
                  <a:schemeClr val="hlink"/>
                </a:solidFill>
                <a:hlinkClick r:id="rId5"/>
              </a:rPr>
              <a:t>https://www.clasesdeinformaticaweb.com/entornos-de-desarrollo-de-software/lenguajes-de-programacion-evolucion-y-clasificacion/</a:t>
            </a:r>
            <a:endParaRPr/>
          </a:p>
          <a:p>
            <a:pPr marL="0" lvl="0" indent="0" algn="l" rtl="0">
              <a:lnSpc>
                <a:spcPct val="100000"/>
              </a:lnSpc>
              <a:spcBef>
                <a:spcPct val="0"/>
              </a:spcBef>
              <a:spcAft>
                <a:spcPct val="0"/>
              </a:spcAft>
              <a:buSzPts val="1100"/>
              <a:buNone/>
            </a:pPr>
            <a:r>
              <a:rPr lang="en-US" u="sng">
                <a:solidFill>
                  <a:schemeClr val="hlink"/>
                </a:solidFill>
                <a:hlinkClick r:id="rId6"/>
              </a:rPr>
              <a:t>https://conceptobasicodecomputacion.weebly.com/lenguaje-de-alto-medio-y-bajo-nivel.html</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endParaRPr/>
          </a:p>
        </p:txBody>
      </p:sp>
      <p:sp>
        <p:nvSpPr>
          <p:cNvPr id="860" name="Google Shape;860;g1dc50864afa_0_229: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dc50864afa_0_17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t>Enlaces: </a:t>
            </a:r>
            <a:endParaRPr/>
          </a:p>
          <a:p>
            <a:pPr marL="0" lvl="0" indent="0" algn="l" rtl="0">
              <a:lnSpc>
                <a:spcPct val="100000"/>
              </a:lnSpc>
              <a:spcBef>
                <a:spcPct val="0"/>
              </a:spcBef>
              <a:spcAft>
                <a:spcPct val="0"/>
              </a:spcAft>
              <a:buSzPts val="1100"/>
              <a:buNone/>
            </a:pPr>
            <a:r>
              <a:rPr lang="en-US" u="sng">
                <a:solidFill>
                  <a:schemeClr val="hlink"/>
                </a:solidFill>
                <a:hlinkClick r:id="rId3"/>
              </a:rPr>
              <a:t>https://en.wikipedia.org/wiki/Low-level_programming_language</a:t>
            </a:r>
            <a:endParaRPr/>
          </a:p>
          <a:p>
            <a:pPr marL="0" lvl="0" indent="0" algn="l" rtl="0">
              <a:lnSpc>
                <a:spcPct val="100000"/>
              </a:lnSpc>
              <a:spcBef>
                <a:spcPct val="0"/>
              </a:spcBef>
              <a:spcAft>
                <a:spcPct val="0"/>
              </a:spcAft>
              <a:buSzPts val="1100"/>
              <a:buNone/>
            </a:pPr>
            <a:r>
              <a:rPr lang="en-US" u="sng">
                <a:solidFill>
                  <a:schemeClr val="hlink"/>
                </a:solidFill>
                <a:hlinkClick r:id="rId4"/>
              </a:rPr>
              <a:t>https://es.wikipedia.org/wiki/Lenguaje_de_bajo_nivel</a:t>
            </a:r>
            <a:endParaRPr/>
          </a:p>
          <a:p>
            <a:pPr marL="0" lvl="0" indent="0" algn="l" rtl="0">
              <a:lnSpc>
                <a:spcPct val="100000"/>
              </a:lnSpc>
              <a:spcBef>
                <a:spcPct val="0"/>
              </a:spcBef>
              <a:spcAft>
                <a:spcPct val="0"/>
              </a:spcAft>
              <a:buSzPts val="1100"/>
              <a:buNone/>
            </a:pPr>
            <a:r>
              <a:rPr lang="en-US" u="sng">
                <a:solidFill>
                  <a:schemeClr val="hlink"/>
                </a:solidFill>
                <a:hlinkClick r:id="rId5"/>
              </a:rPr>
              <a:t>https://www.clasesdeinformaticaweb.com/entornos-de-desarrollo-de-software/lenguajes-de-programacion-evolucion-y-clasificacion/</a:t>
            </a:r>
            <a:endParaRPr/>
          </a:p>
          <a:p>
            <a:pPr marL="0" lvl="0" indent="0" algn="l" rtl="0">
              <a:lnSpc>
                <a:spcPct val="100000"/>
              </a:lnSpc>
              <a:spcBef>
                <a:spcPct val="0"/>
              </a:spcBef>
              <a:spcAft>
                <a:spcPct val="0"/>
              </a:spcAft>
              <a:buSzPts val="1100"/>
              <a:buNone/>
            </a:pPr>
            <a:r>
              <a:rPr lang="en-US" u="sng">
                <a:solidFill>
                  <a:schemeClr val="hlink"/>
                </a:solidFill>
                <a:hlinkClick r:id="rId6"/>
              </a:rPr>
              <a:t>https://conceptobasicodecomputacion.weebly.com/lenguaje-de-alto-medio-y-bajo-nivel.html</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endParaRPr/>
          </a:p>
        </p:txBody>
      </p:sp>
      <p:sp>
        <p:nvSpPr>
          <p:cNvPr id="879" name="Google Shape;879;g1dc50864afa_0_171: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dc50864afa_0_20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t>Enlaces: </a:t>
            </a:r>
            <a:endParaRPr/>
          </a:p>
          <a:p>
            <a:pPr marL="0" lvl="0" indent="0" algn="l" rtl="0">
              <a:lnSpc>
                <a:spcPct val="100000"/>
              </a:lnSpc>
              <a:spcBef>
                <a:spcPct val="0"/>
              </a:spcBef>
              <a:spcAft>
                <a:spcPct val="0"/>
              </a:spcAft>
              <a:buSzPts val="1100"/>
              <a:buNone/>
            </a:pPr>
            <a:r>
              <a:rPr lang="en-US" u="sng">
                <a:solidFill>
                  <a:schemeClr val="hlink"/>
                </a:solidFill>
                <a:hlinkClick r:id="rId3"/>
              </a:rPr>
              <a:t>https://en.wikipedia.org/wiki/Low-level_programming_language</a:t>
            </a:r>
            <a:endParaRPr/>
          </a:p>
          <a:p>
            <a:pPr marL="0" lvl="0" indent="0" algn="l" rtl="0">
              <a:lnSpc>
                <a:spcPct val="100000"/>
              </a:lnSpc>
              <a:spcBef>
                <a:spcPct val="0"/>
              </a:spcBef>
              <a:spcAft>
                <a:spcPct val="0"/>
              </a:spcAft>
              <a:buSzPts val="1100"/>
              <a:buNone/>
            </a:pPr>
            <a:r>
              <a:rPr lang="en-US" u="sng">
                <a:solidFill>
                  <a:schemeClr val="hlink"/>
                </a:solidFill>
                <a:hlinkClick r:id="rId4"/>
              </a:rPr>
              <a:t>https://es.wikipedia.org/wiki/Lenguaje_de_bajo_nivel</a:t>
            </a:r>
            <a:endParaRPr/>
          </a:p>
          <a:p>
            <a:pPr marL="0" lvl="0" indent="0" algn="l" rtl="0">
              <a:lnSpc>
                <a:spcPct val="100000"/>
              </a:lnSpc>
              <a:spcBef>
                <a:spcPct val="0"/>
              </a:spcBef>
              <a:spcAft>
                <a:spcPct val="0"/>
              </a:spcAft>
              <a:buSzPts val="1100"/>
              <a:buNone/>
            </a:pPr>
            <a:r>
              <a:rPr lang="en-US" u="sng">
                <a:solidFill>
                  <a:schemeClr val="hlink"/>
                </a:solidFill>
                <a:hlinkClick r:id="rId5"/>
              </a:rPr>
              <a:t>https://www.clasesdeinformaticaweb.com/entornos-de-desarrollo-de-software/lenguajes-de-programacion-evolucion-y-clasificacion/</a:t>
            </a:r>
            <a:endParaRPr/>
          </a:p>
          <a:p>
            <a:pPr marL="0" lvl="0" indent="0" algn="l" rtl="0">
              <a:lnSpc>
                <a:spcPct val="100000"/>
              </a:lnSpc>
              <a:spcBef>
                <a:spcPct val="0"/>
              </a:spcBef>
              <a:spcAft>
                <a:spcPct val="0"/>
              </a:spcAft>
              <a:buSzPts val="1100"/>
              <a:buNone/>
            </a:pPr>
            <a:r>
              <a:rPr lang="en-US" u="sng">
                <a:solidFill>
                  <a:schemeClr val="hlink"/>
                </a:solidFill>
                <a:hlinkClick r:id="rId6"/>
              </a:rPr>
              <a:t>https://conceptobasicodecomputacion.weebly.com/lenguaje-de-alto-medio-y-bajo-nivel.html</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endParaRPr/>
          </a:p>
        </p:txBody>
      </p:sp>
      <p:sp>
        <p:nvSpPr>
          <p:cNvPr id="903" name="Google Shape;903;g1dc50864afa_0_20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dc50864afa_0_25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t>Enlaces: </a:t>
            </a:r>
            <a:endParaRPr/>
          </a:p>
          <a:p>
            <a:pPr marL="0" lvl="0" indent="0" algn="l" rtl="0">
              <a:lnSpc>
                <a:spcPct val="100000"/>
              </a:lnSpc>
              <a:spcBef>
                <a:spcPct val="0"/>
              </a:spcBef>
              <a:spcAft>
                <a:spcPct val="0"/>
              </a:spcAft>
              <a:buSzPts val="1100"/>
              <a:buNone/>
            </a:pPr>
            <a:r>
              <a:rPr lang="en-US" u="sng">
                <a:solidFill>
                  <a:schemeClr val="hlink"/>
                </a:solidFill>
                <a:hlinkClick r:id="rId3"/>
              </a:rPr>
              <a:t>https://en.wikipedia.org/wiki/Low-level_programming_language</a:t>
            </a:r>
            <a:endParaRPr/>
          </a:p>
          <a:p>
            <a:pPr marL="0" lvl="0" indent="0" algn="l" rtl="0">
              <a:lnSpc>
                <a:spcPct val="100000"/>
              </a:lnSpc>
              <a:spcBef>
                <a:spcPct val="0"/>
              </a:spcBef>
              <a:spcAft>
                <a:spcPct val="0"/>
              </a:spcAft>
              <a:buSzPts val="1100"/>
              <a:buNone/>
            </a:pPr>
            <a:r>
              <a:rPr lang="en-US" u="sng">
                <a:solidFill>
                  <a:schemeClr val="hlink"/>
                </a:solidFill>
                <a:hlinkClick r:id="rId4"/>
              </a:rPr>
              <a:t>https://es.wikipedia.org/wiki/Lenguaje_de_bajo_nivel</a:t>
            </a:r>
            <a:endParaRPr/>
          </a:p>
          <a:p>
            <a:pPr marL="0" lvl="0" indent="0" algn="l" rtl="0">
              <a:lnSpc>
                <a:spcPct val="100000"/>
              </a:lnSpc>
              <a:spcBef>
                <a:spcPct val="0"/>
              </a:spcBef>
              <a:spcAft>
                <a:spcPct val="0"/>
              </a:spcAft>
              <a:buSzPts val="1100"/>
              <a:buNone/>
            </a:pPr>
            <a:r>
              <a:rPr lang="en-US" u="sng">
                <a:solidFill>
                  <a:schemeClr val="hlink"/>
                </a:solidFill>
                <a:hlinkClick r:id="rId5"/>
              </a:rPr>
              <a:t>https://www.clasesdeinformaticaweb.com/entornos-de-desarrollo-de-software/lenguajes-de-programacion-evolucion-y-clasificacion/</a:t>
            </a:r>
            <a:endParaRPr/>
          </a:p>
          <a:p>
            <a:pPr marL="0" lvl="0" indent="0" algn="l" rtl="0">
              <a:lnSpc>
                <a:spcPct val="100000"/>
              </a:lnSpc>
              <a:spcBef>
                <a:spcPct val="0"/>
              </a:spcBef>
              <a:spcAft>
                <a:spcPct val="0"/>
              </a:spcAft>
              <a:buSzPts val="1100"/>
              <a:buNone/>
            </a:pPr>
            <a:r>
              <a:rPr lang="en-US" u="sng">
                <a:solidFill>
                  <a:schemeClr val="hlink"/>
                </a:solidFill>
                <a:hlinkClick r:id="rId6"/>
              </a:rPr>
              <a:t>https://conceptobasicodecomputacion.weebly.com/lenguaje-de-alto-medio-y-bajo-nivel.html</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endParaRPr/>
          </a:p>
        </p:txBody>
      </p:sp>
      <p:sp>
        <p:nvSpPr>
          <p:cNvPr id="934" name="Google Shape;934;g1dc50864afa_0_252: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06494857a6_0_41:notes"/>
          <p:cNvSpPr>
            <a:spLocks noGrp="1" noRot="1" noChangeAspect="1"/>
          </p:cNvSpPr>
          <p:nvPr>
            <p:ph type="sldImg" idx="2"/>
          </p:nvPr>
        </p:nvSpPr>
        <p:spPr>
          <a:xfrm>
            <a:off x="2032400" y="514350"/>
            <a:ext cx="8128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g206494857a6_0_4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dc4262e295_0_6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969" name="Google Shape;969;g1dc4262e295_0_65: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dc67c63827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solidFill>
                  <a:schemeClr val="dk1"/>
                </a:solidFill>
                <a:latin typeface="Trebuchet MS"/>
                <a:ea typeface="Trebuchet MS"/>
                <a:cs typeface="Trebuchet MS"/>
                <a:sym typeface="Trebuchet MS"/>
              </a:rPr>
              <a:t>El gato del tiempo, y el hilo de la historia de la programación</a:t>
            </a:r>
            <a:endParaRPr/>
          </a:p>
        </p:txBody>
      </p:sp>
      <p:sp>
        <p:nvSpPr>
          <p:cNvPr id="982" name="Google Shape;982;g1dc67c63827_0_117: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dc71f27eea_0_47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solidFill>
                  <a:schemeClr val="dk1"/>
                </a:solidFill>
                <a:latin typeface="Trebuchet MS"/>
                <a:ea typeface="Trebuchet MS"/>
                <a:cs typeface="Trebuchet MS"/>
                <a:sym typeface="Trebuchet MS"/>
              </a:rPr>
              <a:t>Charles Babbage &amp; Ada Louelace: Primer diseño de una computadora orientada a resolver operaciones matemáticas y el planteamiento del primer algoritmo (entiéndase como un conjunto de instrucciones) para utilizar sobre el diseño de la computadora, años después se comprobaría que de haber implementado dicha maquina esta hubiera funcionado y el algoritmo hubiera sido funcional. </a:t>
            </a:r>
            <a:endParaRPr/>
          </a:p>
        </p:txBody>
      </p:sp>
      <p:sp>
        <p:nvSpPr>
          <p:cNvPr id="998" name="Google Shape;998;g1dc71f27eea_0_474: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dc71f27eea_0_4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solidFill>
                  <a:srgbClr val="001133"/>
                </a:solidFill>
                <a:highlight>
                  <a:srgbClr val="FFFFFF"/>
                </a:highlight>
                <a:latin typeface="Trebuchet MS"/>
                <a:ea typeface="Trebuchet MS"/>
                <a:cs typeface="Trebuchet MS"/>
                <a:sym typeface="Trebuchet MS"/>
              </a:rPr>
              <a:t>Tabuladora Hollerith: Herman Hollerith desarrolló la tecnología de procesamiento de tarjetas perforadas de datos para el censo de los Estados Unidos de América de 1890 y fundó la compañía Tabulating Machine Company (1896) la cual fue una de las tres compañías que se unieron para formar la Computing Tabulating Recording Corporation (CTR), luego renombrada IBM.</a:t>
            </a:r>
            <a:endParaRPr/>
          </a:p>
        </p:txBody>
      </p:sp>
      <p:sp>
        <p:nvSpPr>
          <p:cNvPr id="1018" name="Google Shape;1018;g1dc71f27eea_0_47: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dc71f27eea_0_6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solidFill>
                  <a:schemeClr val="dk1"/>
                </a:solidFill>
                <a:latin typeface="Trebuchet MS"/>
                <a:ea typeface="Trebuchet MS"/>
                <a:cs typeface="Trebuchet MS"/>
                <a:sym typeface="Trebuchet MS"/>
              </a:rPr>
              <a:t>Alan Turing: El planteo la teoría de la máquina universal, una máquina que una vez dadas unas instrucciones puntuales, estas podrían ser reproducidas por dicha máquina, que quiere decir esto, que serían máquinas re-programables, naciendo con él, el primer concepto de lenguaje de programación “Un turing completo”, sin embargo hasta este punto, esto seguía siendo teoría, existían grandes retos, especialmente en relación con el nivel tecnológico de la época, donde por ese entonces se estaba librando una guerra mundial.</a:t>
            </a:r>
            <a:endParaRPr/>
          </a:p>
        </p:txBody>
      </p:sp>
      <p:sp>
        <p:nvSpPr>
          <p:cNvPr id="1040" name="Google Shape;1040;g1dc71f27eea_0_64: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dc50864afa_0_29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356" name="Google Shape;356;g1dc50864afa_0_297: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dc71f27eea_0_8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solidFill>
                  <a:schemeClr val="dk1"/>
                </a:solidFill>
                <a:latin typeface="Trebuchet MS"/>
                <a:ea typeface="Trebuchet MS"/>
                <a:cs typeface="Trebuchet MS"/>
                <a:sym typeface="Trebuchet MS"/>
              </a:rPr>
              <a:t>Claude Shannon: </a:t>
            </a:r>
            <a:r>
              <a:rPr lang="en-US" sz="1050">
                <a:solidFill>
                  <a:srgbClr val="202122"/>
                </a:solidFill>
                <a:highlight>
                  <a:srgbClr val="FFFFFF"/>
                </a:highlight>
                <a:latin typeface="Trebuchet MS"/>
                <a:ea typeface="Trebuchet MS"/>
                <a:cs typeface="Trebuchet MS"/>
                <a:sym typeface="Trebuchet MS"/>
              </a:rPr>
              <a:t>demostró cómo el álgebra booleana se podía utilizar en el análisis y la síntesis de la conmutación y de los circuitos digitales. La tesis despertó un interés considerable cuando apareció en 1938 en las publicaciones especializadas, padre fundador de la teoría matemática de la comunicación.</a:t>
            </a:r>
            <a:endParaRPr/>
          </a:p>
        </p:txBody>
      </p:sp>
      <p:sp>
        <p:nvSpPr>
          <p:cNvPr id="1064" name="Google Shape;1064;g1dc71f27eea_0_83: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dc71f27eea_0_10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sz="1050">
                <a:solidFill>
                  <a:srgbClr val="202122"/>
                </a:solidFill>
                <a:highlight>
                  <a:srgbClr val="FFFFFF"/>
                </a:highlight>
                <a:latin typeface="Trebuchet MS"/>
                <a:ea typeface="Trebuchet MS"/>
                <a:cs typeface="Trebuchet MS"/>
                <a:sym typeface="Trebuchet MS"/>
              </a:rPr>
              <a:t>ENIAC: La primera computadora creada con unas características enormes pesando 30 toneladas, diseñada por </a:t>
            </a:r>
            <a:r>
              <a:rPr lang="en-US">
                <a:solidFill>
                  <a:srgbClr val="21252E"/>
                </a:solidFill>
                <a:highlight>
                  <a:srgbClr val="FFFFFF"/>
                </a:highlight>
                <a:latin typeface="Trebuchet MS"/>
                <a:ea typeface="Trebuchet MS"/>
                <a:cs typeface="Trebuchet MS"/>
                <a:sym typeface="Trebuchet MS"/>
              </a:rPr>
              <a:t> John W. Mauchly (1907-1980) y John Presper Eckert (1919-1995). Sin embargo, en esos tiempos revolucionarios, antes de usar el término computadora en estos objetos, este se utilizaba en mujeres que eran usadas para realizar calculos rápidos, esto daría consigo un salto enorme al volverse estas mujeres, las que fomentarán las bases para la programación de los ordenadores, ya que eran las encargadas de llevar a cabo  los cálculos secretos para determinar una trayectoría, estas serían conocidas como “Las mujeres del ENIAC” (Película: </a:t>
            </a:r>
            <a:r>
              <a:rPr lang="en-US">
                <a:solidFill>
                  <a:schemeClr val="dk1"/>
                </a:solidFill>
                <a:latin typeface="Trebuchet MS"/>
                <a:ea typeface="Trebuchet MS"/>
                <a:cs typeface="Trebuchet MS"/>
                <a:sym typeface="Trebuchet MS"/>
              </a:rPr>
              <a:t>Top Secret Rosies: The Female 'Computers' of WWII)</a:t>
            </a:r>
            <a:endParaRPr/>
          </a:p>
        </p:txBody>
      </p:sp>
      <p:sp>
        <p:nvSpPr>
          <p:cNvPr id="1090" name="Google Shape;1090;g1dc71f27eea_0_104: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dc71f27eea_0_12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solidFill>
                  <a:srgbClr val="21252E"/>
                </a:solidFill>
                <a:highlight>
                  <a:srgbClr val="FFFFFF"/>
                </a:highlight>
                <a:latin typeface="Trebuchet MS"/>
                <a:ea typeface="Trebuchet MS"/>
                <a:cs typeface="Trebuchet MS"/>
                <a:sym typeface="Trebuchet MS"/>
              </a:rPr>
              <a:t>Lenguaje ensamblador: la Calculadora Automática de Almacenamiento Electrónico de Retardo fue la primera en usar lenguaje ensamblador, que se consideró un lenguaje de programación de computadoras de bajo nivel que rompió el complejo lenguaje de los códigos de máquina. Esto significa que las instrucciones para trabajar una computadora se pusieron en términos más simplificados. El shortcode fue mencionado por primera vez por John McCauley a principios de 1949, pero no fue utilizado hasta finales de 1949 y principios de 1950 por William Schmitt para beneficiar los procedimientos de la computadora BINAC, así como el UNIVAC.</a:t>
            </a:r>
            <a:endParaRPr/>
          </a:p>
        </p:txBody>
      </p:sp>
      <p:sp>
        <p:nvSpPr>
          <p:cNvPr id="1118" name="Google Shape;1118;g1dc71f27eea_0_127: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dc71f27eea_0_15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solidFill>
                  <a:srgbClr val="21252E"/>
                </a:solidFill>
                <a:highlight>
                  <a:srgbClr val="FFFFFF"/>
                </a:highlight>
                <a:latin typeface="Trebuchet MS"/>
                <a:ea typeface="Trebuchet MS"/>
                <a:cs typeface="Trebuchet MS"/>
                <a:sym typeface="Trebuchet MS"/>
              </a:rPr>
              <a:t>En 1952, Alick Glennie creó el término Autocode que significa "una familia de lenguajes de programación".Era un científico informático que inicialmente usó autocode para la computadora Mark 1. </a:t>
            </a:r>
            <a:r>
              <a:rPr lang="en-US">
                <a:solidFill>
                  <a:srgbClr val="444444"/>
                </a:solidFill>
                <a:highlight>
                  <a:srgbClr val="FFFFFF"/>
                </a:highlight>
                <a:latin typeface="Trebuchet MS"/>
                <a:ea typeface="Trebuchet MS"/>
                <a:cs typeface="Trebuchet MS"/>
                <a:sym typeface="Trebuchet MS"/>
              </a:rPr>
              <a:t>El IBM Automatic Sequence Controlled Calculator, más conocido como Harvard Mark I o Mark I, fue el primer ordenador electromecánico, construido en IBM y enviado a Harvard 1944</a:t>
            </a:r>
            <a:endParaRPr sz="1200">
              <a:latin typeface="Trebuchet MS"/>
              <a:ea typeface="Trebuchet MS"/>
              <a:cs typeface="Trebuchet MS"/>
              <a:sym typeface="Trebuchet MS"/>
            </a:endParaRPr>
          </a:p>
        </p:txBody>
      </p:sp>
      <p:sp>
        <p:nvSpPr>
          <p:cNvPr id="1148" name="Google Shape;1148;g1dc71f27eea_0_152: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1dc71f27eea_0_17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solidFill>
                  <a:srgbClr val="21252E"/>
                </a:solidFill>
                <a:highlight>
                  <a:srgbClr val="FFFFFF"/>
                </a:highlight>
                <a:latin typeface="Trebuchet MS"/>
                <a:ea typeface="Trebuchet MS"/>
                <a:cs typeface="Trebuchet MS"/>
                <a:sym typeface="Trebuchet MS"/>
              </a:rPr>
              <a:t>En 1957, John Backus implementó el FORmula TRANslation (FORTRAN), que es el lenguaje de programación de computadoras más antiguo que todavía se usa hoy en día en todo el país. El FORTRAN fue desarrollado para resolver problemas matemáticos, estadísticos y científicos.</a:t>
            </a:r>
            <a:endParaRPr/>
          </a:p>
        </p:txBody>
      </p:sp>
      <p:sp>
        <p:nvSpPr>
          <p:cNvPr id="1180" name="Google Shape;1180;g1dc71f27eea_0_179: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dc71f27eea_0_20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solidFill>
                  <a:srgbClr val="21252E"/>
                </a:solidFill>
                <a:highlight>
                  <a:srgbClr val="FFFFFF"/>
                </a:highlight>
                <a:latin typeface="Trebuchet MS"/>
                <a:ea typeface="Trebuchet MS"/>
                <a:cs typeface="Trebuchet MS"/>
                <a:sym typeface="Trebuchet MS"/>
              </a:rPr>
              <a:t>En 1958 El lenguaje algorítmico (ALGOL) y el procesador de listas (LISP) fueron creados en 1958. ALGOL fue desarrollado por varios informáticos europeos y estadounidenses y fue considerado como el comienzo de muchos lenguajes de programación populares, incluidos C, Java, C ++ y Pascal. John McCarthy creó LISP con fines de inteligencia artificial (IA). Actualmente es uno de los lenguajes de programación de computadoras más antiguos que aún se utilizan. Muchas personas y empresas continúan usando LISP en lugar de otros programas como Python o Ruby.</a:t>
            </a:r>
            <a:endParaRPr/>
          </a:p>
        </p:txBody>
      </p:sp>
      <p:sp>
        <p:nvSpPr>
          <p:cNvPr id="1213" name="Google Shape;1213;g1dc71f27eea_0_208: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1dc71f27eea_0_23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solidFill>
                  <a:srgbClr val="21252E"/>
                </a:solidFill>
                <a:highlight>
                  <a:srgbClr val="FFFFFF"/>
                </a:highlight>
                <a:latin typeface="Trebuchet MS"/>
                <a:ea typeface="Trebuchet MS"/>
                <a:cs typeface="Trebuchet MS"/>
                <a:sym typeface="Trebuchet MS"/>
              </a:rPr>
              <a:t>El Common Business Oriented Language (COBOL) fue inventado por primera vez en 1959 por la Dra. Este fue un gran hito para la historia de los lenguajes de programación, ya que es el lenguaje de programación de computadoras detrás de cajeros automáticos, teléfonos celulares y fijos, señales de tráfico, procesadores de tarjetas de crédito y mucho más. COBOL se implementó para ejecutarse en todos los tipos de computadoras y todavía se usa regularmente en los sistemas bancarios de hoy.</a:t>
            </a:r>
            <a:endParaRPr>
              <a:solidFill>
                <a:srgbClr val="21252E"/>
              </a:solidFill>
              <a:highlight>
                <a:srgbClr val="FFFFFF"/>
              </a:highlight>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p>
        </p:txBody>
      </p:sp>
      <p:sp>
        <p:nvSpPr>
          <p:cNvPr id="1248" name="Google Shape;1248;g1dc71f27eea_0_239: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dc71f27eea_0_27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latin typeface="Trebuchet MS"/>
                <a:ea typeface="Trebuchet MS"/>
                <a:cs typeface="Trebuchet MS"/>
                <a:sym typeface="Trebuchet MS"/>
              </a:rPr>
              <a:t>Los estudiantes que asisten a Dartmouth College crearon el Código de Instrucción Simbólica de Uso Múltiple para Principiantes (BASIC) en 1964. Su propósito era ayudar a los estudiantes que no tenían mucha comprensión de las computadoras o las matemáticas. Más tarde, Paul Allen y Bill Gates trabajaron más en este lenguaje de programación, y se convirtió en el primer producto vendido de Microsoft.</a:t>
            </a:r>
            <a:endParaRPr>
              <a:latin typeface="Trebuchet MS"/>
              <a:ea typeface="Trebuchet MS"/>
              <a:cs typeface="Trebuchet MS"/>
              <a:sym typeface="Trebuchet MS"/>
            </a:endParaRPr>
          </a:p>
        </p:txBody>
      </p:sp>
      <p:sp>
        <p:nvSpPr>
          <p:cNvPr id="1285" name="Google Shape;1285;g1dc71f27eea_0_272: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dc71f27eea_0_31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latin typeface="Trebuchet MS"/>
                <a:ea typeface="Trebuchet MS"/>
                <a:cs typeface="Trebuchet MS"/>
                <a:sym typeface="Trebuchet MS"/>
              </a:rPr>
              <a:t>C fue creado por Dennis Ritchie para utilizarlo exclusivamente con el sistema operativo llamado Unix. La razón por la que se le dio el nombre de "C" es porque era un lenguaje de programación más reciente que derivaba del lenguaje "B". Apple, Google y Facebook son algunas de las principales empresas tecnológicas que siguen utilizando el lenguaje de programación C.</a:t>
            </a:r>
            <a:endParaRPr>
              <a:latin typeface="Trebuchet MS"/>
              <a:ea typeface="Trebuchet MS"/>
              <a:cs typeface="Trebuchet MS"/>
              <a:sym typeface="Trebuchet MS"/>
            </a:endParaRPr>
          </a:p>
          <a:p>
            <a:pPr marL="0" lvl="0" indent="0" algn="l" rtl="0">
              <a:lnSpc>
                <a:spcPct val="100000"/>
              </a:lnSpc>
              <a:spcBef>
                <a:spcPct val="0"/>
              </a:spcBef>
              <a:spcAft>
                <a:spcPct val="0"/>
              </a:spcAft>
              <a:buClr>
                <a:schemeClr val="dk1"/>
              </a:buClr>
              <a:buSzPts val="1100"/>
              <a:buFont typeface="Arial"/>
              <a:buNone/>
            </a:pPr>
            <a:endParaRPr>
              <a:latin typeface="Trebuchet MS"/>
              <a:ea typeface="Trebuchet MS"/>
              <a:cs typeface="Trebuchet MS"/>
              <a:sym typeface="Trebuchet MS"/>
            </a:endParaRPr>
          </a:p>
          <a:p>
            <a:pPr marL="0" lvl="0" indent="0" algn="l" rtl="0">
              <a:lnSpc>
                <a:spcPct val="100000"/>
              </a:lnSpc>
              <a:spcBef>
                <a:spcPct val="0"/>
              </a:spcBef>
              <a:spcAft>
                <a:spcPct val="0"/>
              </a:spcAft>
              <a:buClr>
                <a:schemeClr val="dk1"/>
              </a:buClr>
              <a:buSzPts val="1100"/>
              <a:buFont typeface="Arial"/>
              <a:buNone/>
            </a:pPr>
            <a:r>
              <a:rPr lang="en-US">
                <a:latin typeface="Trebuchet MS"/>
                <a:ea typeface="Trebuchet MS"/>
                <a:cs typeface="Trebuchet MS"/>
                <a:sym typeface="Trebuchet MS"/>
              </a:rPr>
              <a:t>El lenguaje de consulta estructurado (SQL) fue generado por primera vez por Donald Chamberlain y Raymond Boyce para modificar y visualizar datos importantes que se almacenaban en los ordenadores. Muchas empresas siguen utilizando SQL en la actualidad, entre ellas Accenture y Microsoft.</a:t>
            </a:r>
            <a:endParaRPr>
              <a:latin typeface="Trebuchet MS"/>
              <a:ea typeface="Trebuchet MS"/>
              <a:cs typeface="Trebuchet MS"/>
              <a:sym typeface="Trebuchet MS"/>
            </a:endParaRPr>
          </a:p>
          <a:p>
            <a:pPr marL="0" lvl="0" indent="0" algn="l" rtl="0">
              <a:lnSpc>
                <a:spcPct val="100000"/>
              </a:lnSpc>
              <a:spcBef>
                <a:spcPct val="0"/>
              </a:spcBef>
              <a:spcAft>
                <a:spcPct val="0"/>
              </a:spcAft>
              <a:buClr>
                <a:schemeClr val="dk1"/>
              </a:buClr>
              <a:buSzPts val="1100"/>
              <a:buFont typeface="Arial"/>
              <a:buNone/>
            </a:pP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p:txBody>
      </p:sp>
      <p:sp>
        <p:nvSpPr>
          <p:cNvPr id="1324" name="Google Shape;1324;g1dc71f27eea_0_31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1dc71f27eea_0_39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a:latin typeface="Trebuchet MS"/>
                <a:ea typeface="Trebuchet MS"/>
                <a:cs typeface="Trebuchet MS"/>
                <a:sym typeface="Trebuchet MS"/>
              </a:rPr>
              <a:t>Microsoft creó Visual Basic en 1991 para ayudar a los usuarios a arrastrar y soltar códigos a través de una interfaz de usuario geográfica. Mediante el uso de Visual Basic, los particulares y las empresas pueden seleccionar y cambiar fácilmente un gran conjunto de códigos a la vez.</a:t>
            </a:r>
            <a:endParaRPr>
              <a:latin typeface="Trebuchet MS"/>
              <a:ea typeface="Trebuchet MS"/>
              <a:cs typeface="Trebuchet MS"/>
              <a:sym typeface="Trebuchet MS"/>
            </a:endParaRPr>
          </a:p>
          <a:p>
            <a:pPr marL="0" lvl="0" indent="0" algn="l" rtl="0">
              <a:lnSpc>
                <a:spcPct val="100000"/>
              </a:lnSpc>
              <a:spcBef>
                <a:spcPct val="0"/>
              </a:spcBef>
              <a:spcAft>
                <a:spcPct val="0"/>
              </a:spcAft>
              <a:buClr>
                <a:schemeClr val="dk1"/>
              </a:buClr>
              <a:buSzPts val="1100"/>
              <a:buFont typeface="Arial"/>
              <a:buNone/>
            </a:pPr>
            <a:endParaRPr>
              <a:latin typeface="Trebuchet MS"/>
              <a:ea typeface="Trebuchet MS"/>
              <a:cs typeface="Trebuchet MS"/>
              <a:sym typeface="Trebuchet MS"/>
            </a:endParaRPr>
          </a:p>
          <a:p>
            <a:pPr marL="0" lvl="0" indent="0" algn="l" rtl="0">
              <a:lnSpc>
                <a:spcPct val="100000"/>
              </a:lnSpc>
              <a:spcBef>
                <a:spcPct val="0"/>
              </a:spcBef>
              <a:spcAft>
                <a:spcPct val="0"/>
              </a:spcAft>
              <a:buClr>
                <a:schemeClr val="dk1"/>
              </a:buClr>
              <a:buSzPts val="1100"/>
              <a:buFont typeface="Arial"/>
              <a:buNone/>
            </a:pPr>
            <a:r>
              <a:rPr lang="en-US">
                <a:latin typeface="Trebuchet MS"/>
                <a:ea typeface="Trebuchet MS"/>
                <a:cs typeface="Trebuchet MS"/>
                <a:sym typeface="Trebuchet MS"/>
              </a:rPr>
              <a:t>Python es uno de los lenguajes de programación informática más conocidos. Fue creado en 1991 por Guido Van Rossum para dar soporte a diversos estilos de programación. Yahoo, Spotify y Google son sólo algunas de las empresas que siguen utilizando ampliamente este programa a día de hoy.</a:t>
            </a:r>
            <a:endParaRPr>
              <a:latin typeface="Trebuchet MS"/>
              <a:ea typeface="Trebuchet MS"/>
              <a:cs typeface="Trebuchet MS"/>
              <a:sym typeface="Trebuchet MS"/>
            </a:endParaRPr>
          </a:p>
          <a:p>
            <a:pPr marL="0" lvl="0" indent="0" algn="l" rtl="0">
              <a:lnSpc>
                <a:spcPct val="100000"/>
              </a:lnSpc>
              <a:spcBef>
                <a:spcPct val="0"/>
              </a:spcBef>
              <a:spcAft>
                <a:spcPct val="0"/>
              </a:spcAft>
              <a:buClr>
                <a:schemeClr val="dk1"/>
              </a:buClr>
              <a:buSzPts val="1100"/>
              <a:buFont typeface="Arial"/>
              <a:buNone/>
            </a:pP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r>
              <a:rPr lang="en-US">
                <a:latin typeface="Trebuchet MS"/>
                <a:ea typeface="Trebuchet MS"/>
                <a:cs typeface="Trebuchet MS"/>
                <a:sym typeface="Trebuchet MS"/>
              </a:rPr>
              <a:t>El lenguaje de consulta estructurado (SQL) fue generado por primera vez por Donald Chamberlain y Raymond Boyce para modificar y visualizar datos importantes que se almacenaban en los ordenadores. Muchas empresas siguen utilizando SQL en la actualidad, entre ellas Accenture y Microsoft.</a:t>
            </a: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p:txBody>
      </p:sp>
      <p:sp>
        <p:nvSpPr>
          <p:cNvPr id="1365" name="Google Shape;1365;g1dc71f27eea_0_391: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dc4262e295_0_2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369" name="Google Shape;369;g1dc4262e295_0_23: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dc71f27eea_0_43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latin typeface="Trebuchet MS"/>
                <a:ea typeface="Trebuchet MS"/>
                <a:cs typeface="Trebuchet MS"/>
                <a:sym typeface="Trebuchet MS"/>
              </a:rPr>
              <a:t>James Gosling creó Java para un proyecto de televisión interactiva. Es uno de los lenguajes de programación más utilizados en la actualidad en dispositivos móviles y ordenadores.</a:t>
            </a: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r>
              <a:rPr lang="en-US">
                <a:latin typeface="Trebuchet MS"/>
                <a:ea typeface="Trebuchet MS"/>
                <a:cs typeface="Trebuchet MS"/>
                <a:sym typeface="Trebuchet MS"/>
              </a:rPr>
              <a:t>Brendan Eich desarrolló JavaScript en 1995 para ayudar a las personas a crear páginas web, navegadores, widgets y documentos PDF. La mayoría de los sitios web a los que se accede utilizan JavaScript, como Mozilla Firefox, Gmail y Adobe Photoshop.</a:t>
            </a: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r>
              <a:rPr lang="en-US">
                <a:latin typeface="Trebuchet MS"/>
                <a:ea typeface="Trebuchet MS"/>
                <a:cs typeface="Trebuchet MS"/>
                <a:sym typeface="Trebuchet MS"/>
              </a:rPr>
              <a:t>El Preprocesador de Hipertexto (PHP) se introdujo por primera vez en 1995 como Página Personal. Su objetivo es ayudar a particulares y empresas a crear y actualizar sus sitios web. Varias empresas siguen dependiendo de PHP, como Wikipedia, WordPress, Facebook y muchas más.</a:t>
            </a: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a:p>
            <a:pPr marL="0" lvl="0" indent="0" algn="l" rtl="0">
              <a:lnSpc>
                <a:spcPct val="100000"/>
              </a:lnSpc>
              <a:spcBef>
                <a:spcPct val="0"/>
              </a:spcBef>
              <a:spcAft>
                <a:spcPct val="0"/>
              </a:spcAft>
              <a:buSzPts val="1100"/>
              <a:buNone/>
            </a:pPr>
            <a:endParaRPr>
              <a:latin typeface="Trebuchet MS"/>
              <a:ea typeface="Trebuchet MS"/>
              <a:cs typeface="Trebuchet MS"/>
              <a:sym typeface="Trebuchet MS"/>
            </a:endParaRPr>
          </a:p>
        </p:txBody>
      </p:sp>
      <p:sp>
        <p:nvSpPr>
          <p:cNvPr id="1408" name="Google Shape;1408;g1dc71f27eea_0_43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1dc4262e295_0_7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451" name="Google Shape;1451;g1dc4262e295_0_76: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dc71f27eea_1_2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463" name="Google Shape;1463;g1dc71f27eea_1_28: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dc4262e295_0_15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478" name="Google Shape;1478;g1dc4262e295_0_15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1dc71f27eea_1_5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501" name="Google Shape;1501;g1dc71f27eea_1_52: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1dc7d2207bd_1_9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517" name="Google Shape;1517;g1dc7d2207bd_1_91: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dc7d2207bd_0_674:notes"/>
          <p:cNvSpPr>
            <a:spLocks noGrp="1" noRot="1" noChangeAspect="1"/>
          </p:cNvSpPr>
          <p:nvPr>
            <p:ph type="sldImg" idx="2"/>
          </p:nvPr>
        </p:nvSpPr>
        <p:spPr>
          <a:xfrm>
            <a:off x="677867" y="514350"/>
            <a:ext cx="108372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7" name="Google Shape;1547;g1dc7d2207bd_0_67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dc71f27eea_1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585" name="Google Shape;1585;g1dc71f27eea_1_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dc67c63827_0_14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602" name="Google Shape;1602;g1dc67c63827_0_148: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dc4262e295_0_11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625" name="Google Shape;1625;g1dc4262e295_0_112: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dc544ac65c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382" name="Google Shape;382;g1dc544ac65c_0_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dc4262e295_0_18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637" name="Google Shape;1637;g1dc4262e295_0_187: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26dcf400037_1_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651" name="Google Shape;1651;g26dcf400037_1_7: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1dc71f27eea_1_8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666" name="Google Shape;1666;g1dc71f27eea_1_88: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dc71f27eea_1_1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690" name="Google Shape;1690;g1dc71f27eea_1_116: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1dc71f27eea_1_14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a:t>Enlaces:</a:t>
            </a:r>
            <a:endParaRPr/>
          </a:p>
          <a:p>
            <a:pPr marL="0" lvl="0" indent="0" algn="l" rtl="0">
              <a:lnSpc>
                <a:spcPct val="100000"/>
              </a:lnSpc>
              <a:spcBef>
                <a:spcPct val="0"/>
              </a:spcBef>
              <a:spcAft>
                <a:spcPct val="0"/>
              </a:spcAft>
              <a:buSzPts val="1100"/>
              <a:buNone/>
            </a:pPr>
            <a:r>
              <a:rPr lang="en-US" u="sng">
                <a:solidFill>
                  <a:schemeClr val="hlink"/>
                </a:solidFill>
                <a:hlinkClick r:id="rId3"/>
              </a:rPr>
              <a:t>https://www.zenflowchart.com/diagrama-de-flujo-simbologia</a:t>
            </a:r>
            <a:endParaRPr/>
          </a:p>
          <a:p>
            <a:pPr marL="0" lvl="0" indent="0" algn="l" rtl="0">
              <a:lnSpc>
                <a:spcPct val="100000"/>
              </a:lnSpc>
              <a:spcBef>
                <a:spcPct val="0"/>
              </a:spcBef>
              <a:spcAft>
                <a:spcPct val="0"/>
              </a:spcAft>
              <a:buSzPts val="1100"/>
              <a:buNone/>
            </a:pPr>
            <a:endParaRPr/>
          </a:p>
        </p:txBody>
      </p:sp>
      <p:sp>
        <p:nvSpPr>
          <p:cNvPr id="1715" name="Google Shape;1715;g1dc71f27eea_1_14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dc71f27eea_1_16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740" name="Google Shape;1740;g1dc71f27eea_1_165: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dc71f27eea_1_19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755" name="Google Shape;1755;g1dc71f27eea_1_198: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1dc71f27eea_1_21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772" name="Google Shape;1772;g1dc71f27eea_1_215: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1dc71f27eea_1_23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786" name="Google Shape;1786;g1dc71f27eea_1_235: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dcd8d76f84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800" name="Google Shape;1800;g1dcd8d76f84_0_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dc7d2207bd_1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395" name="Google Shape;395;g1dc7d2207bd_1_0: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1dcd8d76f84_0_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815" name="Google Shape;1815;g1dcd8d76f84_0_17: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dcd8d76f84_0_3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830" name="Google Shape;1830;g1dcd8d76f84_0_34: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dcd8d76f84_0_5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845" name="Google Shape;1845;g1dcd8d76f84_0_59: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1dc8c599b55_0_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861" name="Google Shape;1861;g1dc8c599b55_0_16: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1876" name="Google Shape;1876;p5:notes"/>
          <p:cNvSpPr>
            <a:spLocks noGrp="1" noRot="1" noChangeAspect="1"/>
          </p:cNvSpPr>
          <p:nvPr>
            <p:ph type="sldImg" idx="2"/>
          </p:nvPr>
        </p:nvSpPr>
        <p:spPr>
          <a:xfrm>
            <a:off x="3810000" y="514350"/>
            <a:ext cx="45735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dc7d2207bd_0_17:notes"/>
          <p:cNvSpPr>
            <a:spLocks noGrp="1" noRot="1" noChangeAspect="1"/>
          </p:cNvSpPr>
          <p:nvPr>
            <p:ph type="sldImg" idx="2"/>
          </p:nvPr>
        </p:nvSpPr>
        <p:spPr>
          <a:xfrm>
            <a:off x="677867" y="514350"/>
            <a:ext cx="108372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1dc7d2207bd_0_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dc7d2207bd_0_28:notes"/>
          <p:cNvSpPr>
            <a:spLocks noGrp="1" noRot="1" noChangeAspect="1"/>
          </p:cNvSpPr>
          <p:nvPr>
            <p:ph type="sldImg" idx="2"/>
          </p:nvPr>
        </p:nvSpPr>
        <p:spPr>
          <a:xfrm>
            <a:off x="677667" y="514350"/>
            <a:ext cx="10837800" cy="25719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dc7d2207bd_0_2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8"/>
        <p:cNvGrpSpPr/>
        <p:nvPr/>
      </p:nvGrpSpPr>
      <p:grpSpPr>
        <a:xfrm>
          <a:off x="0" y="0"/>
          <a:ext cx="0" cy="0"/>
          <a:chOff x="0" y="0"/>
          <a:chExt cx="0" cy="0"/>
        </a:xfrm>
      </p:grpSpPr>
      <p:sp>
        <p:nvSpPr>
          <p:cNvPr id="19" name="Google Shape;19;p4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ct val="0"/>
              </a:spcBef>
              <a:spcAft>
                <a:spcPct val="0"/>
              </a:spcAft>
              <a:buSzPts val="1400"/>
              <a:buNone/>
              <a:defRPr>
                <a:solidFill>
                  <a:srgbClr val="888888"/>
                </a:solidFill>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0" name="Google Shape;20;p4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ct val="0"/>
              </a:spcBef>
              <a:spcAft>
                <a:spcPct val="0"/>
              </a:spcAft>
              <a:buSzPts val="1400"/>
              <a:buNone/>
              <a:defRPr>
                <a:solidFill>
                  <a:srgbClr val="888888"/>
                </a:solidFill>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1" name="Google Shape;21;p4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‹Nº›</a:t>
            </a:fld>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3" name="Google Shape;23;p46"/>
          <p:cNvSpPr txBox="1">
            <a:spLocks noGrp="1"/>
          </p:cNvSpPr>
          <p:nvPr>
            <p:ph type="title"/>
          </p:nvPr>
        </p:nvSpPr>
        <p:spPr>
          <a:xfrm>
            <a:off x="4025654" y="3205940"/>
            <a:ext cx="4140691" cy="543560"/>
          </a:xfrm>
          <a:prstGeom prst="rect">
            <a:avLst/>
          </a:prstGeom>
          <a:noFill/>
          <a:ln>
            <a:noFill/>
          </a:ln>
        </p:spPr>
        <p:txBody>
          <a:bodyPr spcFirstLastPara="1" wrap="square" lIns="0" tIns="0" rIns="0" bIns="0" anchor="t" anchorCtr="0">
            <a:spAutoFit/>
          </a:bodyPr>
          <a:lstStyle>
            <a:lvl1pPr lvl="0" algn="l">
              <a:lnSpc>
                <a:spcPct val="100000"/>
              </a:lnSpc>
              <a:spcBef>
                <a:spcPct val="0"/>
              </a:spcBef>
              <a:spcAft>
                <a:spcPct val="0"/>
              </a:spcAft>
              <a:buSzPts val="1400"/>
              <a:buNone/>
              <a:defRPr sz="3400" b="0" i="0">
                <a:solidFill>
                  <a:srgbClr val="00AEAA"/>
                </a:solidFill>
                <a:latin typeface="Arial"/>
                <a:ea typeface="Arial"/>
                <a:cs typeface="Arial"/>
                <a:sym typeface="Arial"/>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4" name="Google Shape;24;p46"/>
          <p:cNvSpPr txBox="1">
            <a:spLocks noGrp="1"/>
          </p:cNvSpPr>
          <p:nvPr>
            <p:ph type="body" idx="1"/>
          </p:nvPr>
        </p:nvSpPr>
        <p:spPr>
          <a:xfrm>
            <a:off x="925071" y="2583713"/>
            <a:ext cx="10341857" cy="390906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ct val="0"/>
              </a:spcBef>
              <a:spcAft>
                <a:spcPct val="0"/>
              </a:spcAft>
              <a:buSzPts val="1400"/>
              <a:buNone/>
              <a:defRPr b="0" i="0">
                <a:solidFill>
                  <a:schemeClr val="dk1"/>
                </a:solidFill>
              </a:defRPr>
            </a:lvl1pPr>
            <a:lvl2pPr marL="914400" lvl="1" indent="-228600" algn="l">
              <a:lnSpc>
                <a:spcPct val="100000"/>
              </a:lnSpc>
              <a:spcBef>
                <a:spcPct val="0"/>
              </a:spcBef>
              <a:spcAft>
                <a:spcPct val="0"/>
              </a:spcAft>
              <a:buSzPts val="1400"/>
              <a:buNone/>
              <a:defRPr/>
            </a:lvl2pPr>
            <a:lvl3pPr marL="1371600" lvl="2" indent="-228600" algn="l">
              <a:lnSpc>
                <a:spcPct val="100000"/>
              </a:lnSpc>
              <a:spcBef>
                <a:spcPct val="0"/>
              </a:spcBef>
              <a:spcAft>
                <a:spcPct val="0"/>
              </a:spcAft>
              <a:buSzPts val="1400"/>
              <a:buNone/>
              <a:defRPr/>
            </a:lvl3pPr>
            <a:lvl4pPr marL="1828800" lvl="3" indent="-228600" algn="l">
              <a:lnSpc>
                <a:spcPct val="100000"/>
              </a:lnSpc>
              <a:spcBef>
                <a:spcPct val="0"/>
              </a:spcBef>
              <a:spcAft>
                <a:spcPct val="0"/>
              </a:spcAft>
              <a:buSzPts val="1400"/>
              <a:buNone/>
              <a:defRPr/>
            </a:lvl4pPr>
            <a:lvl5pPr marL="2286000" lvl="4" indent="-228600" algn="l">
              <a:lnSpc>
                <a:spcPct val="100000"/>
              </a:lnSpc>
              <a:spcBef>
                <a:spcPct val="0"/>
              </a:spcBef>
              <a:spcAft>
                <a:spcPct val="0"/>
              </a:spcAft>
              <a:buSzPts val="1400"/>
              <a:buNone/>
              <a:defRPr/>
            </a:lvl5pPr>
            <a:lvl6pPr marL="2743200" lvl="5" indent="-228600" algn="l">
              <a:lnSpc>
                <a:spcPct val="100000"/>
              </a:lnSpc>
              <a:spcBef>
                <a:spcPct val="0"/>
              </a:spcBef>
              <a:spcAft>
                <a:spcPct val="0"/>
              </a:spcAft>
              <a:buSzPts val="1400"/>
              <a:buNone/>
              <a:defRPr/>
            </a:lvl6pPr>
            <a:lvl7pPr marL="3200400" lvl="6" indent="-228600" algn="l">
              <a:lnSpc>
                <a:spcPct val="100000"/>
              </a:lnSpc>
              <a:spcBef>
                <a:spcPct val="0"/>
              </a:spcBef>
              <a:spcAft>
                <a:spcPct val="0"/>
              </a:spcAft>
              <a:buSzPts val="1400"/>
              <a:buNone/>
              <a:defRPr/>
            </a:lvl7pPr>
            <a:lvl8pPr marL="3657600" lvl="7" indent="-228600" algn="l">
              <a:lnSpc>
                <a:spcPct val="100000"/>
              </a:lnSpc>
              <a:spcBef>
                <a:spcPct val="0"/>
              </a:spcBef>
              <a:spcAft>
                <a:spcPct val="0"/>
              </a:spcAft>
              <a:buSzPts val="1400"/>
              <a:buNone/>
              <a:defRPr/>
            </a:lvl8pPr>
            <a:lvl9pPr marL="4114800" lvl="8" indent="-228600" algn="l">
              <a:lnSpc>
                <a:spcPct val="100000"/>
              </a:lnSpc>
              <a:spcBef>
                <a:spcPct val="0"/>
              </a:spcBef>
              <a:spcAft>
                <a:spcPct val="0"/>
              </a:spcAft>
              <a:buSzPts val="1400"/>
              <a:buNone/>
              <a:defRPr/>
            </a:lvl9pPr>
          </a:lstStyle>
          <a:p>
            <a:endParaRPr/>
          </a:p>
        </p:txBody>
      </p:sp>
      <p:sp>
        <p:nvSpPr>
          <p:cNvPr id="25" name="Google Shape;25;p4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ct val="0"/>
              </a:spcBef>
              <a:spcAft>
                <a:spcPct val="0"/>
              </a:spcAft>
              <a:buSzPts val="1400"/>
              <a:buNone/>
              <a:defRPr>
                <a:solidFill>
                  <a:srgbClr val="888888"/>
                </a:solidFill>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6" name="Google Shape;26;p4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ct val="0"/>
              </a:spcBef>
              <a:spcAft>
                <a:spcPct val="0"/>
              </a:spcAft>
              <a:buSzPts val="1400"/>
              <a:buNone/>
              <a:defRPr>
                <a:solidFill>
                  <a:srgbClr val="888888"/>
                </a:solidFill>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7" name="Google Shape;27;p4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‹Nº›</a:t>
            </a:fld>
            <a:endParaRPr/>
          </a:p>
        </p:txBody>
      </p:sp>
      <p:sp>
        <p:nvSpPr>
          <p:cNvPr id="28" name="Google Shape;28;p46"/>
          <p:cNvSpPr/>
          <p:nvPr/>
        </p:nvSpPr>
        <p:spPr>
          <a:xfrm>
            <a:off x="0" y="979731"/>
            <a:ext cx="5742757" cy="67061"/>
          </a:xfrm>
          <a:prstGeom prst="rect">
            <a:avLst/>
          </a:prstGeom>
          <a:solidFill>
            <a:srgbClr val="FDD90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 name="Google Shape;29;p46"/>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1112945" y="267945"/>
            <a:ext cx="2711809" cy="664341"/>
          </a:xfrm>
          <a:prstGeom prst="rect">
            <a:avLst/>
          </a:prstGeom>
          <a:noFill/>
          <a:ln>
            <a:noFill/>
          </a:ln>
        </p:spPr>
      </p:pic>
      <p:pic>
        <p:nvPicPr>
          <p:cNvPr id="30" name="Google Shape;30;p46" descr="OTRA – Observatorio de Transparencia Umanizales"/>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0" y="0"/>
            <a:ext cx="1203811" cy="929443"/>
          </a:xfrm>
          <a:prstGeom prst="rect">
            <a:avLst/>
          </a:prstGeom>
          <a:noFill/>
          <a:ln>
            <a:noFill/>
          </a:ln>
        </p:spPr>
      </p:pic>
      <p:sp>
        <p:nvSpPr>
          <p:cNvPr id="31" name="Google Shape;31;p46"/>
          <p:cNvSpPr/>
          <p:nvPr/>
        </p:nvSpPr>
        <p:spPr>
          <a:xfrm>
            <a:off x="3824754" y="362992"/>
            <a:ext cx="1918003" cy="566451"/>
          </a:xfrm>
          <a:prstGeom prst="rect">
            <a:avLst/>
          </a:prstGeom>
          <a:blipFill rotWithShape="1">
            <a:blip r:embed="rId4">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3Blocks">
  <p:cSld name="TITLE_ONLY_1">
    <p:spTree>
      <p:nvGrpSpPr>
        <p:cNvPr id="1" name="Shape 32"/>
        <p:cNvGrpSpPr/>
        <p:nvPr/>
      </p:nvGrpSpPr>
      <p:grpSpPr>
        <a:xfrm>
          <a:off x="0" y="0"/>
          <a:ext cx="0" cy="0"/>
          <a:chOff x="0" y="0"/>
          <a:chExt cx="0" cy="0"/>
        </a:xfrm>
      </p:grpSpPr>
      <p:sp>
        <p:nvSpPr>
          <p:cNvPr id="33" name="Google Shape;33;g1dc7d2207bd_0_243"/>
          <p:cNvSpPr txBox="1">
            <a:spLocks noGrp="1"/>
          </p:cNvSpPr>
          <p:nvPr>
            <p:ph type="title"/>
          </p:nvPr>
        </p:nvSpPr>
        <p:spPr>
          <a:xfrm>
            <a:off x="415600" y="593367"/>
            <a:ext cx="11360700" cy="763500"/>
          </a:xfrm>
          <a:prstGeom prst="rect">
            <a:avLst/>
          </a:prstGeom>
          <a:noFill/>
          <a:ln>
            <a:noFill/>
          </a:ln>
        </p:spPr>
        <p:txBody>
          <a:bodyPr spcFirstLastPara="1" wrap="square" lIns="0" tIns="0" rIns="0" bIns="0" anchor="t" anchorCtr="0">
            <a:sp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34" name="Google Shape;34;g1dc7d2207bd_0_243"/>
          <p:cNvSpPr txBox="1">
            <a:spLocks noGrp="1"/>
          </p:cNvSpPr>
          <p:nvPr>
            <p:ph type="sldNum" idx="12"/>
          </p:nvPr>
        </p:nvSpPr>
        <p:spPr>
          <a:xfrm>
            <a:off x="11296610" y="6217622"/>
            <a:ext cx="7317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‹Nº›</a:t>
            </a:fld>
            <a:endParaRPr/>
          </a:p>
        </p:txBody>
      </p:sp>
      <p:grpSp>
        <p:nvGrpSpPr>
          <p:cNvPr id="35" name="Google Shape;35;g1dc7d2207bd_0_243"/>
          <p:cNvGrpSpPr/>
          <p:nvPr/>
        </p:nvGrpSpPr>
        <p:grpSpPr>
          <a:xfrm>
            <a:off x="1577347" y="1734923"/>
            <a:ext cx="2448379" cy="5123502"/>
            <a:chOff x="1183040" y="1301225"/>
            <a:chExt cx="1836330" cy="3842723"/>
          </a:xfrm>
        </p:grpSpPr>
        <p:sp>
          <p:nvSpPr>
            <p:cNvPr id="36" name="Google Shape;36;g1dc7d2207bd_0_243"/>
            <p:cNvSpPr/>
            <p:nvPr/>
          </p:nvSpPr>
          <p:spPr>
            <a:xfrm>
              <a:off x="1183070" y="4465048"/>
              <a:ext cx="1836300" cy="678900"/>
            </a:xfrm>
            <a:prstGeom prst="roundRect">
              <a:avLst>
                <a:gd name="adj" fmla="val 10059"/>
              </a:avLst>
            </a:prstGeom>
            <a:gradFill>
              <a:gsLst>
                <a:gs pos="0">
                  <a:srgbClr val="F3F3F3"/>
                </a:gs>
                <a:gs pos="40000">
                  <a:srgbClr val="FFFFFF">
                    <a:alpha val="0"/>
                  </a:srgbClr>
                </a:gs>
                <a:gs pos="100000">
                  <a:srgbClr val="FFFFFF">
                    <a:alpha val="0"/>
                  </a:srgbClr>
                </a:gs>
              </a:gsLst>
              <a:lin ang="5400012" scaled="0"/>
            </a:gradFill>
            <a:ln>
              <a:noFill/>
            </a:ln>
          </p:spPr>
          <p:txBody>
            <a:bodyPr spcFirstLastPara="1" wrap="square" lIns="121900" tIns="60925" rIns="121900" bIns="60925" anchor="ctr" anchorCtr="0">
              <a:noAutofit/>
            </a:bodyPr>
            <a:lstStyle/>
            <a:p>
              <a:pPr marL="0" marR="0" lvl="0" indent="0" algn="ctr" rtl="0">
                <a:lnSpc>
                  <a:spcPct val="100000"/>
                </a:lnSpc>
                <a:spcBef>
                  <a:spcPct val="0"/>
                </a:spcBef>
                <a:spcAft>
                  <a:spcPct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37" name="Google Shape;37;g1dc7d2207bd_0_243"/>
            <p:cNvSpPr/>
            <p:nvPr/>
          </p:nvSpPr>
          <p:spPr>
            <a:xfrm>
              <a:off x="1183040" y="1301225"/>
              <a:ext cx="1836300" cy="3164100"/>
            </a:xfrm>
            <a:prstGeom prst="roundRect">
              <a:avLst>
                <a:gd name="adj" fmla="val 10059"/>
              </a:avLst>
            </a:prstGeom>
            <a:solidFill>
              <a:srgbClr val="F3F3F3"/>
            </a:solidFill>
            <a:ln w="190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ct val="0"/>
                </a:spcBef>
                <a:spcAft>
                  <a:spcPct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38" name="Google Shape;38;g1dc7d2207bd_0_243"/>
            <p:cNvSpPr/>
            <p:nvPr/>
          </p:nvSpPr>
          <p:spPr>
            <a:xfrm>
              <a:off x="1183040" y="2017483"/>
              <a:ext cx="1836300" cy="21519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ct val="0"/>
                </a:spcBef>
                <a:spcAft>
                  <a:spcPct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grpSp>
      <p:grpSp>
        <p:nvGrpSpPr>
          <p:cNvPr id="39" name="Google Shape;39;g1dc7d2207bd_0_243"/>
          <p:cNvGrpSpPr/>
          <p:nvPr/>
        </p:nvGrpSpPr>
        <p:grpSpPr>
          <a:xfrm>
            <a:off x="4829701" y="1734923"/>
            <a:ext cx="2448370" cy="5123502"/>
            <a:chOff x="3622366" y="1301225"/>
            <a:chExt cx="1836323" cy="3842723"/>
          </a:xfrm>
        </p:grpSpPr>
        <p:sp>
          <p:nvSpPr>
            <p:cNvPr id="40" name="Google Shape;40;g1dc7d2207bd_0_243"/>
            <p:cNvSpPr/>
            <p:nvPr/>
          </p:nvSpPr>
          <p:spPr>
            <a:xfrm>
              <a:off x="3622389" y="4465048"/>
              <a:ext cx="1836300" cy="678900"/>
            </a:xfrm>
            <a:prstGeom prst="roundRect">
              <a:avLst>
                <a:gd name="adj" fmla="val 10059"/>
              </a:avLst>
            </a:prstGeom>
            <a:gradFill>
              <a:gsLst>
                <a:gs pos="0">
                  <a:srgbClr val="F3F3F3"/>
                </a:gs>
                <a:gs pos="40000">
                  <a:srgbClr val="FFFFFF">
                    <a:alpha val="0"/>
                  </a:srgbClr>
                </a:gs>
                <a:gs pos="100000">
                  <a:srgbClr val="FFFFFF">
                    <a:alpha val="0"/>
                  </a:srgbClr>
                </a:gs>
              </a:gsLst>
              <a:lin ang="5400012" scaled="0"/>
            </a:gradFill>
            <a:ln>
              <a:noFill/>
            </a:ln>
          </p:spPr>
          <p:txBody>
            <a:bodyPr spcFirstLastPara="1" wrap="square" lIns="121900" tIns="60925" rIns="121900" bIns="60925" anchor="ctr" anchorCtr="0">
              <a:noAutofit/>
            </a:bodyPr>
            <a:lstStyle/>
            <a:p>
              <a:pPr marL="0" marR="0" lvl="0" indent="0" algn="ctr" rtl="0">
                <a:lnSpc>
                  <a:spcPct val="100000"/>
                </a:lnSpc>
                <a:spcBef>
                  <a:spcPct val="0"/>
                </a:spcBef>
                <a:spcAft>
                  <a:spcPct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41" name="Google Shape;41;g1dc7d2207bd_0_243"/>
            <p:cNvSpPr/>
            <p:nvPr/>
          </p:nvSpPr>
          <p:spPr>
            <a:xfrm>
              <a:off x="3622369" y="1301225"/>
              <a:ext cx="1836300" cy="3164100"/>
            </a:xfrm>
            <a:prstGeom prst="roundRect">
              <a:avLst>
                <a:gd name="adj" fmla="val 10059"/>
              </a:avLst>
            </a:prstGeom>
            <a:solidFill>
              <a:srgbClr val="F3F3F3"/>
            </a:solidFill>
            <a:ln w="19050" cap="flat" cmpd="sng">
              <a:solidFill>
                <a:schemeClr val="accent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ct val="0"/>
                </a:spcBef>
                <a:spcAft>
                  <a:spcPct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42" name="Google Shape;42;g1dc7d2207bd_0_243"/>
            <p:cNvSpPr txBox="1"/>
            <p:nvPr/>
          </p:nvSpPr>
          <p:spPr>
            <a:xfrm>
              <a:off x="3830312" y="2111522"/>
              <a:ext cx="1419900" cy="3825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ct val="0"/>
                </a:spcBef>
                <a:spcAft>
                  <a:spcPct val="0"/>
                </a:spcAft>
                <a:buClr>
                  <a:srgbClr val="FFFFFF"/>
                </a:buClr>
                <a:buSzPts val="3300"/>
                <a:buFont typeface="Arial"/>
                <a:buNone/>
              </a:pPr>
              <a:r>
                <a:rPr lang="en-US" sz="3300" b="0" i="0" u="none" strike="noStrike" cap="none">
                  <a:solidFill>
                    <a:srgbClr val="FFFFFF"/>
                  </a:solidFill>
                  <a:latin typeface="Arial"/>
                  <a:ea typeface="Arial"/>
                  <a:cs typeface="Arial"/>
                  <a:sym typeface="Arial"/>
                </a:rPr>
                <a:t>SERVICES</a:t>
              </a:r>
              <a:endParaRPr sz="1900" b="0" i="0" u="none" strike="noStrike" cap="none">
                <a:solidFill>
                  <a:srgbClr val="000000"/>
                </a:solidFill>
                <a:latin typeface="Arial"/>
                <a:ea typeface="Arial"/>
                <a:cs typeface="Arial"/>
                <a:sym typeface="Arial"/>
              </a:endParaRPr>
            </a:p>
          </p:txBody>
        </p:sp>
        <p:sp>
          <p:nvSpPr>
            <p:cNvPr id="43" name="Google Shape;43;g1dc7d2207bd_0_243"/>
            <p:cNvSpPr/>
            <p:nvPr/>
          </p:nvSpPr>
          <p:spPr>
            <a:xfrm>
              <a:off x="3622366" y="2017484"/>
              <a:ext cx="1836300" cy="2151900"/>
            </a:xfrm>
            <a:prstGeom prst="rect">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ct val="0"/>
                </a:spcBef>
                <a:spcAft>
                  <a:spcPct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grpSp>
      <p:grpSp>
        <p:nvGrpSpPr>
          <p:cNvPr id="44" name="Google Shape;44;g1dc7d2207bd_0_243"/>
          <p:cNvGrpSpPr/>
          <p:nvPr/>
        </p:nvGrpSpPr>
        <p:grpSpPr>
          <a:xfrm>
            <a:off x="8165960" y="1734923"/>
            <a:ext cx="2448388" cy="5123502"/>
            <a:chOff x="6124623" y="1301225"/>
            <a:chExt cx="1836337" cy="3842723"/>
          </a:xfrm>
        </p:grpSpPr>
        <p:sp>
          <p:nvSpPr>
            <p:cNvPr id="45" name="Google Shape;45;g1dc7d2207bd_0_243"/>
            <p:cNvSpPr/>
            <p:nvPr/>
          </p:nvSpPr>
          <p:spPr>
            <a:xfrm>
              <a:off x="6124660" y="4465048"/>
              <a:ext cx="1836300" cy="678900"/>
            </a:xfrm>
            <a:prstGeom prst="roundRect">
              <a:avLst>
                <a:gd name="adj" fmla="val 10059"/>
              </a:avLst>
            </a:prstGeom>
            <a:gradFill>
              <a:gsLst>
                <a:gs pos="0">
                  <a:srgbClr val="F3F3F3"/>
                </a:gs>
                <a:gs pos="40000">
                  <a:srgbClr val="FFFFFF">
                    <a:alpha val="0"/>
                  </a:srgbClr>
                </a:gs>
                <a:gs pos="100000">
                  <a:srgbClr val="FFFFFF">
                    <a:alpha val="0"/>
                  </a:srgbClr>
                </a:gs>
              </a:gsLst>
              <a:lin ang="5400012" scaled="0"/>
            </a:gradFill>
            <a:ln>
              <a:noFill/>
            </a:ln>
          </p:spPr>
          <p:txBody>
            <a:bodyPr spcFirstLastPara="1" wrap="square" lIns="121900" tIns="60925" rIns="121900" bIns="60925" anchor="ctr" anchorCtr="0">
              <a:noAutofit/>
            </a:bodyPr>
            <a:lstStyle/>
            <a:p>
              <a:pPr marL="0" marR="0" lvl="0" indent="0" algn="ctr" rtl="0">
                <a:lnSpc>
                  <a:spcPct val="100000"/>
                </a:lnSpc>
                <a:spcBef>
                  <a:spcPct val="0"/>
                </a:spcBef>
                <a:spcAft>
                  <a:spcPct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46" name="Google Shape;46;g1dc7d2207bd_0_243"/>
            <p:cNvSpPr/>
            <p:nvPr/>
          </p:nvSpPr>
          <p:spPr>
            <a:xfrm>
              <a:off x="6124625" y="1301225"/>
              <a:ext cx="1836300" cy="3164100"/>
            </a:xfrm>
            <a:prstGeom prst="roundRect">
              <a:avLst>
                <a:gd name="adj" fmla="val 10059"/>
              </a:avLst>
            </a:prstGeom>
            <a:solidFill>
              <a:srgbClr val="F3F3F3"/>
            </a:solidFill>
            <a:ln w="19050" cap="flat" cmpd="sng">
              <a:solidFill>
                <a:schemeClr val="accent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ct val="0"/>
                </a:spcBef>
                <a:spcAft>
                  <a:spcPct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47" name="Google Shape;47;g1dc7d2207bd_0_243"/>
            <p:cNvSpPr/>
            <p:nvPr/>
          </p:nvSpPr>
          <p:spPr>
            <a:xfrm>
              <a:off x="6124623" y="2017484"/>
              <a:ext cx="1836300" cy="2151900"/>
            </a:xfrm>
            <a:prstGeom prst="rect">
              <a:avLst/>
            </a:prstGeom>
            <a:solidFill>
              <a:schemeClr val="accent3"/>
            </a:solidFill>
            <a:ln>
              <a:noFill/>
            </a:ln>
          </p:spPr>
          <p:txBody>
            <a:bodyPr spcFirstLastPara="1" wrap="square" lIns="121900" tIns="60925" rIns="121900" bIns="60925" anchor="ctr" anchorCtr="0">
              <a:noAutofit/>
            </a:bodyPr>
            <a:lstStyle/>
            <a:p>
              <a:pPr marL="0" marR="0" lvl="0" indent="0" algn="ctr" rtl="0">
                <a:lnSpc>
                  <a:spcPct val="100000"/>
                </a:lnSpc>
                <a:spcBef>
                  <a:spcPct val="0"/>
                </a:spcBef>
                <a:spcAft>
                  <a:spcPct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48" name="Google Shape;48;g1dc7d2207bd_0_243"/>
          <p:cNvSpPr txBox="1">
            <a:spLocks noGrp="1"/>
          </p:cNvSpPr>
          <p:nvPr>
            <p:ph type="title" idx="2"/>
          </p:nvPr>
        </p:nvSpPr>
        <p:spPr>
          <a:xfrm>
            <a:off x="1592033" y="1994633"/>
            <a:ext cx="2419200" cy="524700"/>
          </a:xfrm>
          <a:prstGeom prst="rect">
            <a:avLst/>
          </a:prstGeom>
          <a:noFill/>
          <a:ln>
            <a:noFill/>
          </a:ln>
        </p:spPr>
        <p:txBody>
          <a:bodyPr spcFirstLastPara="1" wrap="square" lIns="0" tIns="0" rIns="0" bIns="0" anchor="ctr" anchorCtr="0">
            <a:spAutoFit/>
          </a:bodyPr>
          <a:lstStyle>
            <a:lvl1pPr lvl="0" algn="ctr">
              <a:lnSpc>
                <a:spcPct val="100000"/>
              </a:lnSpc>
              <a:spcBef>
                <a:spcPct val="0"/>
              </a:spcBef>
              <a:spcAft>
                <a:spcPct val="0"/>
              </a:spcAft>
              <a:buClr>
                <a:schemeClr val="accent1"/>
              </a:buClr>
              <a:buSzPts val="2700"/>
              <a:buFont typeface="Fira Sans SemiBold"/>
              <a:buNone/>
              <a:defRPr sz="2700">
                <a:solidFill>
                  <a:schemeClr val="accent1"/>
                </a:solidFill>
                <a:latin typeface="Fira Sans SemiBold"/>
                <a:ea typeface="Fira Sans SemiBold"/>
                <a:cs typeface="Fira Sans SemiBold"/>
                <a:sym typeface="Fira Sans SemiBold"/>
              </a:defRPr>
            </a:lvl1pPr>
            <a:lvl2pPr lvl="1" algn="ctr">
              <a:lnSpc>
                <a:spcPct val="100000"/>
              </a:lnSpc>
              <a:spcBef>
                <a:spcPct val="0"/>
              </a:spcBef>
              <a:spcAft>
                <a:spcPct val="0"/>
              </a:spcAft>
              <a:buClr>
                <a:schemeClr val="accent1"/>
              </a:buClr>
              <a:buSzPts val="2700"/>
              <a:buNone/>
              <a:defRPr sz="2700">
                <a:solidFill>
                  <a:schemeClr val="accent1"/>
                </a:solidFill>
                <a:latin typeface="Fira Sans"/>
                <a:ea typeface="Fira Sans"/>
                <a:cs typeface="Fira Sans"/>
                <a:sym typeface="Fira Sans"/>
              </a:defRPr>
            </a:lvl2pPr>
            <a:lvl3pPr lvl="2" algn="ctr">
              <a:lnSpc>
                <a:spcPct val="100000"/>
              </a:lnSpc>
              <a:spcBef>
                <a:spcPct val="0"/>
              </a:spcBef>
              <a:spcAft>
                <a:spcPct val="0"/>
              </a:spcAft>
              <a:buClr>
                <a:schemeClr val="accent1"/>
              </a:buClr>
              <a:buSzPts val="2700"/>
              <a:buNone/>
              <a:defRPr sz="2700">
                <a:solidFill>
                  <a:schemeClr val="accent1"/>
                </a:solidFill>
                <a:latin typeface="Fira Sans"/>
                <a:ea typeface="Fira Sans"/>
                <a:cs typeface="Fira Sans"/>
                <a:sym typeface="Fira Sans"/>
              </a:defRPr>
            </a:lvl3pPr>
            <a:lvl4pPr lvl="3" algn="ctr">
              <a:lnSpc>
                <a:spcPct val="100000"/>
              </a:lnSpc>
              <a:spcBef>
                <a:spcPct val="0"/>
              </a:spcBef>
              <a:spcAft>
                <a:spcPct val="0"/>
              </a:spcAft>
              <a:buClr>
                <a:schemeClr val="accent1"/>
              </a:buClr>
              <a:buSzPts val="2700"/>
              <a:buNone/>
              <a:defRPr sz="2700">
                <a:solidFill>
                  <a:schemeClr val="accent1"/>
                </a:solidFill>
                <a:latin typeface="Fira Sans"/>
                <a:ea typeface="Fira Sans"/>
                <a:cs typeface="Fira Sans"/>
                <a:sym typeface="Fira Sans"/>
              </a:defRPr>
            </a:lvl4pPr>
            <a:lvl5pPr lvl="4" algn="ctr">
              <a:lnSpc>
                <a:spcPct val="100000"/>
              </a:lnSpc>
              <a:spcBef>
                <a:spcPct val="0"/>
              </a:spcBef>
              <a:spcAft>
                <a:spcPct val="0"/>
              </a:spcAft>
              <a:buClr>
                <a:schemeClr val="accent1"/>
              </a:buClr>
              <a:buSzPts val="2700"/>
              <a:buNone/>
              <a:defRPr sz="2700">
                <a:solidFill>
                  <a:schemeClr val="accent1"/>
                </a:solidFill>
                <a:latin typeface="Fira Sans"/>
                <a:ea typeface="Fira Sans"/>
                <a:cs typeface="Fira Sans"/>
                <a:sym typeface="Fira Sans"/>
              </a:defRPr>
            </a:lvl5pPr>
            <a:lvl6pPr lvl="5" algn="ctr">
              <a:lnSpc>
                <a:spcPct val="100000"/>
              </a:lnSpc>
              <a:spcBef>
                <a:spcPct val="0"/>
              </a:spcBef>
              <a:spcAft>
                <a:spcPct val="0"/>
              </a:spcAft>
              <a:buClr>
                <a:schemeClr val="accent1"/>
              </a:buClr>
              <a:buSzPts val="2700"/>
              <a:buNone/>
              <a:defRPr sz="2700">
                <a:solidFill>
                  <a:schemeClr val="accent1"/>
                </a:solidFill>
                <a:latin typeface="Fira Sans"/>
                <a:ea typeface="Fira Sans"/>
                <a:cs typeface="Fira Sans"/>
                <a:sym typeface="Fira Sans"/>
              </a:defRPr>
            </a:lvl6pPr>
            <a:lvl7pPr lvl="6" algn="ctr">
              <a:lnSpc>
                <a:spcPct val="100000"/>
              </a:lnSpc>
              <a:spcBef>
                <a:spcPct val="0"/>
              </a:spcBef>
              <a:spcAft>
                <a:spcPct val="0"/>
              </a:spcAft>
              <a:buClr>
                <a:schemeClr val="accent1"/>
              </a:buClr>
              <a:buSzPts val="2700"/>
              <a:buNone/>
              <a:defRPr sz="2700">
                <a:solidFill>
                  <a:schemeClr val="accent1"/>
                </a:solidFill>
                <a:latin typeface="Fira Sans"/>
                <a:ea typeface="Fira Sans"/>
                <a:cs typeface="Fira Sans"/>
                <a:sym typeface="Fira Sans"/>
              </a:defRPr>
            </a:lvl7pPr>
            <a:lvl8pPr lvl="7" algn="ctr">
              <a:lnSpc>
                <a:spcPct val="100000"/>
              </a:lnSpc>
              <a:spcBef>
                <a:spcPct val="0"/>
              </a:spcBef>
              <a:spcAft>
                <a:spcPct val="0"/>
              </a:spcAft>
              <a:buClr>
                <a:schemeClr val="accent1"/>
              </a:buClr>
              <a:buSzPts val="2700"/>
              <a:buNone/>
              <a:defRPr sz="2700">
                <a:solidFill>
                  <a:schemeClr val="accent1"/>
                </a:solidFill>
                <a:latin typeface="Fira Sans"/>
                <a:ea typeface="Fira Sans"/>
                <a:cs typeface="Fira Sans"/>
                <a:sym typeface="Fira Sans"/>
              </a:defRPr>
            </a:lvl8pPr>
            <a:lvl9pPr lvl="8" algn="ctr">
              <a:lnSpc>
                <a:spcPct val="100000"/>
              </a:lnSpc>
              <a:spcBef>
                <a:spcPct val="0"/>
              </a:spcBef>
              <a:spcAft>
                <a:spcPct val="0"/>
              </a:spcAft>
              <a:buClr>
                <a:schemeClr val="accent1"/>
              </a:buClr>
              <a:buSzPts val="2700"/>
              <a:buNone/>
              <a:defRPr sz="2700">
                <a:solidFill>
                  <a:schemeClr val="accent1"/>
                </a:solidFill>
                <a:latin typeface="Fira Sans"/>
                <a:ea typeface="Fira Sans"/>
                <a:cs typeface="Fira Sans"/>
                <a:sym typeface="Fira Sans"/>
              </a:defRPr>
            </a:lvl9pPr>
          </a:lstStyle>
          <a:p>
            <a:endParaRPr/>
          </a:p>
        </p:txBody>
      </p:sp>
      <p:sp>
        <p:nvSpPr>
          <p:cNvPr id="49" name="Google Shape;49;g1dc7d2207bd_0_243"/>
          <p:cNvSpPr txBox="1">
            <a:spLocks noGrp="1"/>
          </p:cNvSpPr>
          <p:nvPr>
            <p:ph type="title" idx="3"/>
          </p:nvPr>
        </p:nvSpPr>
        <p:spPr>
          <a:xfrm>
            <a:off x="4844233" y="1994633"/>
            <a:ext cx="2419200" cy="524700"/>
          </a:xfrm>
          <a:prstGeom prst="rect">
            <a:avLst/>
          </a:prstGeom>
          <a:noFill/>
          <a:ln>
            <a:noFill/>
          </a:ln>
        </p:spPr>
        <p:txBody>
          <a:bodyPr spcFirstLastPara="1" wrap="square" lIns="0" tIns="0" rIns="0" bIns="0" anchor="ctr" anchorCtr="0">
            <a:spAutoFit/>
          </a:bodyPr>
          <a:lstStyle>
            <a:lvl1pPr lvl="0" algn="ctr">
              <a:lnSpc>
                <a:spcPct val="100000"/>
              </a:lnSpc>
              <a:spcBef>
                <a:spcPct val="0"/>
              </a:spcBef>
              <a:spcAft>
                <a:spcPct val="0"/>
              </a:spcAft>
              <a:buClr>
                <a:schemeClr val="accent2"/>
              </a:buClr>
              <a:buSzPts val="2700"/>
              <a:buFont typeface="Fira Sans SemiBold"/>
              <a:buNone/>
              <a:defRPr sz="2700">
                <a:solidFill>
                  <a:schemeClr val="accent2"/>
                </a:solidFill>
                <a:latin typeface="Fira Sans SemiBold"/>
                <a:ea typeface="Fira Sans SemiBold"/>
                <a:cs typeface="Fira Sans SemiBold"/>
                <a:sym typeface="Fira Sans SemiBold"/>
              </a:defRPr>
            </a:lvl1pPr>
            <a:lvl2pPr lvl="1" algn="ctr">
              <a:lnSpc>
                <a:spcPct val="100000"/>
              </a:lnSpc>
              <a:spcBef>
                <a:spcPct val="0"/>
              </a:spcBef>
              <a:spcAft>
                <a:spcPct val="0"/>
              </a:spcAft>
              <a:buClr>
                <a:schemeClr val="accent2"/>
              </a:buClr>
              <a:buSzPts val="2700"/>
              <a:buNone/>
              <a:defRPr sz="2700">
                <a:solidFill>
                  <a:schemeClr val="accent2"/>
                </a:solidFill>
                <a:latin typeface="Fira Sans"/>
                <a:ea typeface="Fira Sans"/>
                <a:cs typeface="Fira Sans"/>
                <a:sym typeface="Fira Sans"/>
              </a:defRPr>
            </a:lvl2pPr>
            <a:lvl3pPr lvl="2" algn="ctr">
              <a:lnSpc>
                <a:spcPct val="100000"/>
              </a:lnSpc>
              <a:spcBef>
                <a:spcPct val="0"/>
              </a:spcBef>
              <a:spcAft>
                <a:spcPct val="0"/>
              </a:spcAft>
              <a:buClr>
                <a:schemeClr val="accent2"/>
              </a:buClr>
              <a:buSzPts val="2700"/>
              <a:buNone/>
              <a:defRPr sz="2700">
                <a:solidFill>
                  <a:schemeClr val="accent2"/>
                </a:solidFill>
                <a:latin typeface="Fira Sans"/>
                <a:ea typeface="Fira Sans"/>
                <a:cs typeface="Fira Sans"/>
                <a:sym typeface="Fira Sans"/>
              </a:defRPr>
            </a:lvl3pPr>
            <a:lvl4pPr lvl="3" algn="ctr">
              <a:lnSpc>
                <a:spcPct val="100000"/>
              </a:lnSpc>
              <a:spcBef>
                <a:spcPct val="0"/>
              </a:spcBef>
              <a:spcAft>
                <a:spcPct val="0"/>
              </a:spcAft>
              <a:buClr>
                <a:schemeClr val="accent2"/>
              </a:buClr>
              <a:buSzPts val="2700"/>
              <a:buNone/>
              <a:defRPr sz="2700">
                <a:solidFill>
                  <a:schemeClr val="accent2"/>
                </a:solidFill>
                <a:latin typeface="Fira Sans"/>
                <a:ea typeface="Fira Sans"/>
                <a:cs typeface="Fira Sans"/>
                <a:sym typeface="Fira Sans"/>
              </a:defRPr>
            </a:lvl4pPr>
            <a:lvl5pPr lvl="4" algn="ctr">
              <a:lnSpc>
                <a:spcPct val="100000"/>
              </a:lnSpc>
              <a:spcBef>
                <a:spcPct val="0"/>
              </a:spcBef>
              <a:spcAft>
                <a:spcPct val="0"/>
              </a:spcAft>
              <a:buClr>
                <a:schemeClr val="accent2"/>
              </a:buClr>
              <a:buSzPts val="2700"/>
              <a:buNone/>
              <a:defRPr sz="2700">
                <a:solidFill>
                  <a:schemeClr val="accent2"/>
                </a:solidFill>
                <a:latin typeface="Fira Sans"/>
                <a:ea typeface="Fira Sans"/>
                <a:cs typeface="Fira Sans"/>
                <a:sym typeface="Fira Sans"/>
              </a:defRPr>
            </a:lvl5pPr>
            <a:lvl6pPr lvl="5" algn="ctr">
              <a:lnSpc>
                <a:spcPct val="100000"/>
              </a:lnSpc>
              <a:spcBef>
                <a:spcPct val="0"/>
              </a:spcBef>
              <a:spcAft>
                <a:spcPct val="0"/>
              </a:spcAft>
              <a:buClr>
                <a:schemeClr val="accent2"/>
              </a:buClr>
              <a:buSzPts val="2700"/>
              <a:buNone/>
              <a:defRPr sz="2700">
                <a:solidFill>
                  <a:schemeClr val="accent2"/>
                </a:solidFill>
                <a:latin typeface="Fira Sans"/>
                <a:ea typeface="Fira Sans"/>
                <a:cs typeface="Fira Sans"/>
                <a:sym typeface="Fira Sans"/>
              </a:defRPr>
            </a:lvl6pPr>
            <a:lvl7pPr lvl="6" algn="ctr">
              <a:lnSpc>
                <a:spcPct val="100000"/>
              </a:lnSpc>
              <a:spcBef>
                <a:spcPct val="0"/>
              </a:spcBef>
              <a:spcAft>
                <a:spcPct val="0"/>
              </a:spcAft>
              <a:buClr>
                <a:schemeClr val="accent2"/>
              </a:buClr>
              <a:buSzPts val="2700"/>
              <a:buNone/>
              <a:defRPr sz="2700">
                <a:solidFill>
                  <a:schemeClr val="accent2"/>
                </a:solidFill>
                <a:latin typeface="Fira Sans"/>
                <a:ea typeface="Fira Sans"/>
                <a:cs typeface="Fira Sans"/>
                <a:sym typeface="Fira Sans"/>
              </a:defRPr>
            </a:lvl7pPr>
            <a:lvl8pPr lvl="7" algn="ctr">
              <a:lnSpc>
                <a:spcPct val="100000"/>
              </a:lnSpc>
              <a:spcBef>
                <a:spcPct val="0"/>
              </a:spcBef>
              <a:spcAft>
                <a:spcPct val="0"/>
              </a:spcAft>
              <a:buClr>
                <a:schemeClr val="accent2"/>
              </a:buClr>
              <a:buSzPts val="2700"/>
              <a:buNone/>
              <a:defRPr sz="2700">
                <a:solidFill>
                  <a:schemeClr val="accent2"/>
                </a:solidFill>
                <a:latin typeface="Fira Sans"/>
                <a:ea typeface="Fira Sans"/>
                <a:cs typeface="Fira Sans"/>
                <a:sym typeface="Fira Sans"/>
              </a:defRPr>
            </a:lvl8pPr>
            <a:lvl9pPr lvl="8" algn="ctr">
              <a:lnSpc>
                <a:spcPct val="100000"/>
              </a:lnSpc>
              <a:spcBef>
                <a:spcPct val="0"/>
              </a:spcBef>
              <a:spcAft>
                <a:spcPct val="0"/>
              </a:spcAft>
              <a:buClr>
                <a:schemeClr val="accent2"/>
              </a:buClr>
              <a:buSzPts val="2700"/>
              <a:buNone/>
              <a:defRPr sz="2700">
                <a:solidFill>
                  <a:schemeClr val="accent2"/>
                </a:solidFill>
                <a:latin typeface="Fira Sans"/>
                <a:ea typeface="Fira Sans"/>
                <a:cs typeface="Fira Sans"/>
                <a:sym typeface="Fira Sans"/>
              </a:defRPr>
            </a:lvl9pPr>
          </a:lstStyle>
          <a:p>
            <a:endParaRPr/>
          </a:p>
        </p:txBody>
      </p:sp>
      <p:sp>
        <p:nvSpPr>
          <p:cNvPr id="50" name="Google Shape;50;g1dc7d2207bd_0_243"/>
          <p:cNvSpPr txBox="1">
            <a:spLocks noGrp="1"/>
          </p:cNvSpPr>
          <p:nvPr>
            <p:ph type="title" idx="4"/>
          </p:nvPr>
        </p:nvSpPr>
        <p:spPr>
          <a:xfrm>
            <a:off x="8180767" y="1994633"/>
            <a:ext cx="2419200" cy="524700"/>
          </a:xfrm>
          <a:prstGeom prst="rect">
            <a:avLst/>
          </a:prstGeom>
          <a:noFill/>
          <a:ln>
            <a:noFill/>
          </a:ln>
        </p:spPr>
        <p:txBody>
          <a:bodyPr spcFirstLastPara="1" wrap="square" lIns="0" tIns="0" rIns="0" bIns="0" anchor="ctr" anchorCtr="0">
            <a:spAutoFit/>
          </a:bodyPr>
          <a:lstStyle>
            <a:lvl1pPr lvl="0" algn="ctr">
              <a:lnSpc>
                <a:spcPct val="100000"/>
              </a:lnSpc>
              <a:spcBef>
                <a:spcPct val="0"/>
              </a:spcBef>
              <a:spcAft>
                <a:spcPct val="0"/>
              </a:spcAft>
              <a:buClr>
                <a:schemeClr val="accent3"/>
              </a:buClr>
              <a:buSzPts val="2700"/>
              <a:buFont typeface="Fira Sans SemiBold"/>
              <a:buNone/>
              <a:defRPr sz="2700">
                <a:solidFill>
                  <a:schemeClr val="accent3"/>
                </a:solidFill>
                <a:latin typeface="Fira Sans SemiBold"/>
                <a:ea typeface="Fira Sans SemiBold"/>
                <a:cs typeface="Fira Sans SemiBold"/>
                <a:sym typeface="Fira Sans SemiBold"/>
              </a:defRPr>
            </a:lvl1pPr>
            <a:lvl2pPr lvl="1" algn="ctr">
              <a:lnSpc>
                <a:spcPct val="100000"/>
              </a:lnSpc>
              <a:spcBef>
                <a:spcPct val="0"/>
              </a:spcBef>
              <a:spcAft>
                <a:spcPct val="0"/>
              </a:spcAft>
              <a:buClr>
                <a:schemeClr val="accent3"/>
              </a:buClr>
              <a:buSzPts val="2700"/>
              <a:buNone/>
              <a:defRPr sz="2700">
                <a:solidFill>
                  <a:schemeClr val="accent3"/>
                </a:solidFill>
                <a:latin typeface="Fira Sans"/>
                <a:ea typeface="Fira Sans"/>
                <a:cs typeface="Fira Sans"/>
                <a:sym typeface="Fira Sans"/>
              </a:defRPr>
            </a:lvl2pPr>
            <a:lvl3pPr lvl="2" algn="ctr">
              <a:lnSpc>
                <a:spcPct val="100000"/>
              </a:lnSpc>
              <a:spcBef>
                <a:spcPct val="0"/>
              </a:spcBef>
              <a:spcAft>
                <a:spcPct val="0"/>
              </a:spcAft>
              <a:buClr>
                <a:schemeClr val="accent3"/>
              </a:buClr>
              <a:buSzPts val="2700"/>
              <a:buNone/>
              <a:defRPr sz="2700">
                <a:solidFill>
                  <a:schemeClr val="accent3"/>
                </a:solidFill>
                <a:latin typeface="Fira Sans"/>
                <a:ea typeface="Fira Sans"/>
                <a:cs typeface="Fira Sans"/>
                <a:sym typeface="Fira Sans"/>
              </a:defRPr>
            </a:lvl3pPr>
            <a:lvl4pPr lvl="3" algn="ctr">
              <a:lnSpc>
                <a:spcPct val="100000"/>
              </a:lnSpc>
              <a:spcBef>
                <a:spcPct val="0"/>
              </a:spcBef>
              <a:spcAft>
                <a:spcPct val="0"/>
              </a:spcAft>
              <a:buClr>
                <a:schemeClr val="accent3"/>
              </a:buClr>
              <a:buSzPts val="2700"/>
              <a:buNone/>
              <a:defRPr sz="2700">
                <a:solidFill>
                  <a:schemeClr val="accent3"/>
                </a:solidFill>
                <a:latin typeface="Fira Sans"/>
                <a:ea typeface="Fira Sans"/>
                <a:cs typeface="Fira Sans"/>
                <a:sym typeface="Fira Sans"/>
              </a:defRPr>
            </a:lvl4pPr>
            <a:lvl5pPr lvl="4" algn="ctr">
              <a:lnSpc>
                <a:spcPct val="100000"/>
              </a:lnSpc>
              <a:spcBef>
                <a:spcPct val="0"/>
              </a:spcBef>
              <a:spcAft>
                <a:spcPct val="0"/>
              </a:spcAft>
              <a:buClr>
                <a:schemeClr val="accent3"/>
              </a:buClr>
              <a:buSzPts val="2700"/>
              <a:buNone/>
              <a:defRPr sz="2700">
                <a:solidFill>
                  <a:schemeClr val="accent3"/>
                </a:solidFill>
                <a:latin typeface="Fira Sans"/>
                <a:ea typeface="Fira Sans"/>
                <a:cs typeface="Fira Sans"/>
                <a:sym typeface="Fira Sans"/>
              </a:defRPr>
            </a:lvl5pPr>
            <a:lvl6pPr lvl="5" algn="ctr">
              <a:lnSpc>
                <a:spcPct val="100000"/>
              </a:lnSpc>
              <a:spcBef>
                <a:spcPct val="0"/>
              </a:spcBef>
              <a:spcAft>
                <a:spcPct val="0"/>
              </a:spcAft>
              <a:buClr>
                <a:schemeClr val="accent3"/>
              </a:buClr>
              <a:buSzPts val="2700"/>
              <a:buNone/>
              <a:defRPr sz="2700">
                <a:solidFill>
                  <a:schemeClr val="accent3"/>
                </a:solidFill>
                <a:latin typeface="Fira Sans"/>
                <a:ea typeface="Fira Sans"/>
                <a:cs typeface="Fira Sans"/>
                <a:sym typeface="Fira Sans"/>
              </a:defRPr>
            </a:lvl6pPr>
            <a:lvl7pPr lvl="6" algn="ctr">
              <a:lnSpc>
                <a:spcPct val="100000"/>
              </a:lnSpc>
              <a:spcBef>
                <a:spcPct val="0"/>
              </a:spcBef>
              <a:spcAft>
                <a:spcPct val="0"/>
              </a:spcAft>
              <a:buClr>
                <a:schemeClr val="accent3"/>
              </a:buClr>
              <a:buSzPts val="2700"/>
              <a:buNone/>
              <a:defRPr sz="2700">
                <a:solidFill>
                  <a:schemeClr val="accent3"/>
                </a:solidFill>
                <a:latin typeface="Fira Sans"/>
                <a:ea typeface="Fira Sans"/>
                <a:cs typeface="Fira Sans"/>
                <a:sym typeface="Fira Sans"/>
              </a:defRPr>
            </a:lvl7pPr>
            <a:lvl8pPr lvl="7" algn="ctr">
              <a:lnSpc>
                <a:spcPct val="100000"/>
              </a:lnSpc>
              <a:spcBef>
                <a:spcPct val="0"/>
              </a:spcBef>
              <a:spcAft>
                <a:spcPct val="0"/>
              </a:spcAft>
              <a:buClr>
                <a:schemeClr val="accent3"/>
              </a:buClr>
              <a:buSzPts val="2700"/>
              <a:buNone/>
              <a:defRPr sz="2700">
                <a:solidFill>
                  <a:schemeClr val="accent3"/>
                </a:solidFill>
                <a:latin typeface="Fira Sans"/>
                <a:ea typeface="Fira Sans"/>
                <a:cs typeface="Fira Sans"/>
                <a:sym typeface="Fira Sans"/>
              </a:defRPr>
            </a:lvl8pPr>
            <a:lvl9pPr lvl="8" algn="ctr">
              <a:lnSpc>
                <a:spcPct val="100000"/>
              </a:lnSpc>
              <a:spcBef>
                <a:spcPct val="0"/>
              </a:spcBef>
              <a:spcAft>
                <a:spcPct val="0"/>
              </a:spcAft>
              <a:buClr>
                <a:schemeClr val="accent3"/>
              </a:buClr>
              <a:buSzPts val="2700"/>
              <a:buNone/>
              <a:defRPr sz="2700">
                <a:solidFill>
                  <a:schemeClr val="accent3"/>
                </a:solidFill>
                <a:latin typeface="Fira Sans"/>
                <a:ea typeface="Fira Sans"/>
                <a:cs typeface="Fira Sans"/>
                <a:sym typeface="Fira Sans"/>
              </a:defRPr>
            </a:lvl9pPr>
          </a:lstStyle>
          <a:p>
            <a:endParaRPr/>
          </a:p>
        </p:txBody>
      </p:sp>
      <p:sp>
        <p:nvSpPr>
          <p:cNvPr id="51" name="Google Shape;51;g1dc7d2207bd_0_243"/>
          <p:cNvSpPr txBox="1">
            <a:spLocks noGrp="1"/>
          </p:cNvSpPr>
          <p:nvPr>
            <p:ph type="subTitle" idx="1"/>
          </p:nvPr>
        </p:nvSpPr>
        <p:spPr>
          <a:xfrm>
            <a:off x="1606733" y="2973433"/>
            <a:ext cx="2404500" cy="832800"/>
          </a:xfrm>
          <a:prstGeom prst="rect">
            <a:avLst/>
          </a:prstGeom>
          <a:noFill/>
          <a:ln>
            <a:noFill/>
          </a:ln>
        </p:spPr>
        <p:txBody>
          <a:bodyPr spcFirstLastPara="1" wrap="square" lIns="0" tIns="0" rIns="0" bIns="0" anchor="ctr" anchorCtr="0">
            <a:spAutoFit/>
          </a:bodyPr>
          <a:lstStyle>
            <a:lvl1pPr lvl="0" algn="ctr">
              <a:lnSpc>
                <a:spcPct val="100000"/>
              </a:lnSpc>
              <a:spcBef>
                <a:spcPct val="0"/>
              </a:spcBef>
              <a:spcAft>
                <a:spcPct val="0"/>
              </a:spcAft>
              <a:buClr>
                <a:schemeClr val="lt1"/>
              </a:buClr>
              <a:buSzPts val="3100"/>
              <a:buFont typeface="Fira Sans SemiBold"/>
              <a:buNone/>
              <a:defRPr sz="3100">
                <a:solidFill>
                  <a:schemeClr val="lt1"/>
                </a:solidFill>
                <a:latin typeface="Fira Sans SemiBold"/>
                <a:ea typeface="Fira Sans SemiBold"/>
                <a:cs typeface="Fira Sans SemiBold"/>
                <a:sym typeface="Fira Sans SemiBold"/>
              </a:defRPr>
            </a:lvl1pPr>
            <a:lvl2pPr lvl="1" algn="l">
              <a:lnSpc>
                <a:spcPct val="100000"/>
              </a:lnSpc>
              <a:spcBef>
                <a:spcPct val="0"/>
              </a:spcBef>
              <a:spcAft>
                <a:spcPct val="0"/>
              </a:spcAft>
              <a:buSzPts val="2000"/>
              <a:buNone/>
              <a:defRPr sz="2000"/>
            </a:lvl2pPr>
            <a:lvl3pPr lvl="2" algn="l">
              <a:lnSpc>
                <a:spcPct val="100000"/>
              </a:lnSpc>
              <a:spcBef>
                <a:spcPct val="0"/>
              </a:spcBef>
              <a:spcAft>
                <a:spcPct val="0"/>
              </a:spcAft>
              <a:buSzPts val="2000"/>
              <a:buNone/>
              <a:defRPr sz="2000"/>
            </a:lvl3pPr>
            <a:lvl4pPr lvl="3" algn="l">
              <a:lnSpc>
                <a:spcPct val="100000"/>
              </a:lnSpc>
              <a:spcBef>
                <a:spcPct val="0"/>
              </a:spcBef>
              <a:spcAft>
                <a:spcPct val="0"/>
              </a:spcAft>
              <a:buSzPts val="2000"/>
              <a:buNone/>
              <a:defRPr sz="2000"/>
            </a:lvl4pPr>
            <a:lvl5pPr lvl="4" algn="l">
              <a:lnSpc>
                <a:spcPct val="100000"/>
              </a:lnSpc>
              <a:spcBef>
                <a:spcPct val="0"/>
              </a:spcBef>
              <a:spcAft>
                <a:spcPct val="0"/>
              </a:spcAft>
              <a:buSzPts val="2000"/>
              <a:buNone/>
              <a:defRPr sz="2000"/>
            </a:lvl5pPr>
            <a:lvl6pPr lvl="5" algn="l">
              <a:lnSpc>
                <a:spcPct val="100000"/>
              </a:lnSpc>
              <a:spcBef>
                <a:spcPct val="0"/>
              </a:spcBef>
              <a:spcAft>
                <a:spcPct val="0"/>
              </a:spcAft>
              <a:buSzPts val="2000"/>
              <a:buNone/>
              <a:defRPr sz="2000"/>
            </a:lvl6pPr>
            <a:lvl7pPr lvl="6" algn="l">
              <a:lnSpc>
                <a:spcPct val="100000"/>
              </a:lnSpc>
              <a:spcBef>
                <a:spcPct val="0"/>
              </a:spcBef>
              <a:spcAft>
                <a:spcPct val="0"/>
              </a:spcAft>
              <a:buSzPts val="2000"/>
              <a:buNone/>
              <a:defRPr sz="2000"/>
            </a:lvl7pPr>
            <a:lvl8pPr lvl="7" algn="l">
              <a:lnSpc>
                <a:spcPct val="100000"/>
              </a:lnSpc>
              <a:spcBef>
                <a:spcPct val="0"/>
              </a:spcBef>
              <a:spcAft>
                <a:spcPct val="0"/>
              </a:spcAft>
              <a:buSzPts val="2000"/>
              <a:buNone/>
              <a:defRPr sz="2000"/>
            </a:lvl8pPr>
            <a:lvl9pPr lvl="8" algn="l">
              <a:lnSpc>
                <a:spcPct val="100000"/>
              </a:lnSpc>
              <a:spcBef>
                <a:spcPct val="0"/>
              </a:spcBef>
              <a:spcAft>
                <a:spcPct val="0"/>
              </a:spcAft>
              <a:buSzPts val="2000"/>
              <a:buNone/>
              <a:defRPr sz="2000"/>
            </a:lvl9pPr>
          </a:lstStyle>
          <a:p>
            <a:endParaRPr/>
          </a:p>
        </p:txBody>
      </p:sp>
      <p:sp>
        <p:nvSpPr>
          <p:cNvPr id="52" name="Google Shape;52;g1dc7d2207bd_0_243"/>
          <p:cNvSpPr txBox="1">
            <a:spLocks noGrp="1"/>
          </p:cNvSpPr>
          <p:nvPr>
            <p:ph type="subTitle" idx="5"/>
          </p:nvPr>
        </p:nvSpPr>
        <p:spPr>
          <a:xfrm>
            <a:off x="4851633" y="2973433"/>
            <a:ext cx="2404500" cy="832800"/>
          </a:xfrm>
          <a:prstGeom prst="rect">
            <a:avLst/>
          </a:prstGeom>
          <a:noFill/>
          <a:ln>
            <a:noFill/>
          </a:ln>
        </p:spPr>
        <p:txBody>
          <a:bodyPr spcFirstLastPara="1" wrap="square" lIns="0" tIns="0" rIns="0" bIns="0" anchor="ctr" anchorCtr="0">
            <a:spAutoFit/>
          </a:bodyPr>
          <a:lstStyle>
            <a:lvl1pPr lvl="0" algn="ctr">
              <a:lnSpc>
                <a:spcPct val="100000"/>
              </a:lnSpc>
              <a:spcBef>
                <a:spcPct val="0"/>
              </a:spcBef>
              <a:spcAft>
                <a:spcPct val="0"/>
              </a:spcAft>
              <a:buClr>
                <a:schemeClr val="lt1"/>
              </a:buClr>
              <a:buSzPts val="3100"/>
              <a:buFont typeface="Fira Sans SemiBold"/>
              <a:buNone/>
              <a:defRPr sz="3100">
                <a:solidFill>
                  <a:schemeClr val="lt1"/>
                </a:solidFill>
                <a:latin typeface="Fira Sans SemiBold"/>
                <a:ea typeface="Fira Sans SemiBold"/>
                <a:cs typeface="Fira Sans SemiBold"/>
                <a:sym typeface="Fira Sans SemiBold"/>
              </a:defRPr>
            </a:lvl1pPr>
            <a:lvl2pPr lvl="1" algn="l">
              <a:lnSpc>
                <a:spcPct val="100000"/>
              </a:lnSpc>
              <a:spcBef>
                <a:spcPct val="0"/>
              </a:spcBef>
              <a:spcAft>
                <a:spcPct val="0"/>
              </a:spcAft>
              <a:buSzPts val="2000"/>
              <a:buNone/>
              <a:defRPr sz="2000"/>
            </a:lvl2pPr>
            <a:lvl3pPr lvl="2" algn="l">
              <a:lnSpc>
                <a:spcPct val="100000"/>
              </a:lnSpc>
              <a:spcBef>
                <a:spcPct val="0"/>
              </a:spcBef>
              <a:spcAft>
                <a:spcPct val="0"/>
              </a:spcAft>
              <a:buSzPts val="2000"/>
              <a:buNone/>
              <a:defRPr sz="2000"/>
            </a:lvl3pPr>
            <a:lvl4pPr lvl="3" algn="l">
              <a:lnSpc>
                <a:spcPct val="100000"/>
              </a:lnSpc>
              <a:spcBef>
                <a:spcPct val="0"/>
              </a:spcBef>
              <a:spcAft>
                <a:spcPct val="0"/>
              </a:spcAft>
              <a:buSzPts val="2000"/>
              <a:buNone/>
              <a:defRPr sz="2000"/>
            </a:lvl4pPr>
            <a:lvl5pPr lvl="4" algn="l">
              <a:lnSpc>
                <a:spcPct val="100000"/>
              </a:lnSpc>
              <a:spcBef>
                <a:spcPct val="0"/>
              </a:spcBef>
              <a:spcAft>
                <a:spcPct val="0"/>
              </a:spcAft>
              <a:buSzPts val="2000"/>
              <a:buNone/>
              <a:defRPr sz="2000"/>
            </a:lvl5pPr>
            <a:lvl6pPr lvl="5" algn="l">
              <a:lnSpc>
                <a:spcPct val="100000"/>
              </a:lnSpc>
              <a:spcBef>
                <a:spcPct val="0"/>
              </a:spcBef>
              <a:spcAft>
                <a:spcPct val="0"/>
              </a:spcAft>
              <a:buSzPts val="2000"/>
              <a:buNone/>
              <a:defRPr sz="2000"/>
            </a:lvl6pPr>
            <a:lvl7pPr lvl="6" algn="l">
              <a:lnSpc>
                <a:spcPct val="100000"/>
              </a:lnSpc>
              <a:spcBef>
                <a:spcPct val="0"/>
              </a:spcBef>
              <a:spcAft>
                <a:spcPct val="0"/>
              </a:spcAft>
              <a:buSzPts val="2000"/>
              <a:buNone/>
              <a:defRPr sz="2000"/>
            </a:lvl7pPr>
            <a:lvl8pPr lvl="7" algn="l">
              <a:lnSpc>
                <a:spcPct val="100000"/>
              </a:lnSpc>
              <a:spcBef>
                <a:spcPct val="0"/>
              </a:spcBef>
              <a:spcAft>
                <a:spcPct val="0"/>
              </a:spcAft>
              <a:buSzPts val="2000"/>
              <a:buNone/>
              <a:defRPr sz="2000"/>
            </a:lvl8pPr>
            <a:lvl9pPr lvl="8" algn="l">
              <a:lnSpc>
                <a:spcPct val="100000"/>
              </a:lnSpc>
              <a:spcBef>
                <a:spcPct val="0"/>
              </a:spcBef>
              <a:spcAft>
                <a:spcPct val="0"/>
              </a:spcAft>
              <a:buSzPts val="2000"/>
              <a:buNone/>
              <a:defRPr sz="2000"/>
            </a:lvl9pPr>
          </a:lstStyle>
          <a:p>
            <a:endParaRPr/>
          </a:p>
        </p:txBody>
      </p:sp>
      <p:sp>
        <p:nvSpPr>
          <p:cNvPr id="53" name="Google Shape;53;g1dc7d2207bd_0_243"/>
          <p:cNvSpPr txBox="1">
            <a:spLocks noGrp="1"/>
          </p:cNvSpPr>
          <p:nvPr>
            <p:ph type="subTitle" idx="6"/>
          </p:nvPr>
        </p:nvSpPr>
        <p:spPr>
          <a:xfrm>
            <a:off x="8188167" y="2973433"/>
            <a:ext cx="2404500" cy="832800"/>
          </a:xfrm>
          <a:prstGeom prst="rect">
            <a:avLst/>
          </a:prstGeom>
          <a:noFill/>
          <a:ln>
            <a:noFill/>
          </a:ln>
        </p:spPr>
        <p:txBody>
          <a:bodyPr spcFirstLastPara="1" wrap="square" lIns="0" tIns="0" rIns="0" bIns="0" anchor="ctr" anchorCtr="0">
            <a:spAutoFit/>
          </a:bodyPr>
          <a:lstStyle>
            <a:lvl1pPr lvl="0" algn="ctr">
              <a:lnSpc>
                <a:spcPct val="100000"/>
              </a:lnSpc>
              <a:spcBef>
                <a:spcPct val="0"/>
              </a:spcBef>
              <a:spcAft>
                <a:spcPct val="0"/>
              </a:spcAft>
              <a:buClr>
                <a:schemeClr val="lt1"/>
              </a:buClr>
              <a:buSzPts val="3100"/>
              <a:buFont typeface="Fira Sans SemiBold"/>
              <a:buNone/>
              <a:defRPr sz="3100">
                <a:solidFill>
                  <a:schemeClr val="lt1"/>
                </a:solidFill>
                <a:latin typeface="Fira Sans SemiBold"/>
                <a:ea typeface="Fira Sans SemiBold"/>
                <a:cs typeface="Fira Sans SemiBold"/>
                <a:sym typeface="Fira Sans SemiBold"/>
              </a:defRPr>
            </a:lvl1pPr>
            <a:lvl2pPr lvl="1" algn="l">
              <a:lnSpc>
                <a:spcPct val="100000"/>
              </a:lnSpc>
              <a:spcBef>
                <a:spcPct val="0"/>
              </a:spcBef>
              <a:spcAft>
                <a:spcPct val="0"/>
              </a:spcAft>
              <a:buSzPts val="2000"/>
              <a:buNone/>
              <a:defRPr sz="2000"/>
            </a:lvl2pPr>
            <a:lvl3pPr lvl="2" algn="l">
              <a:lnSpc>
                <a:spcPct val="100000"/>
              </a:lnSpc>
              <a:spcBef>
                <a:spcPct val="0"/>
              </a:spcBef>
              <a:spcAft>
                <a:spcPct val="0"/>
              </a:spcAft>
              <a:buSzPts val="2000"/>
              <a:buNone/>
              <a:defRPr sz="2000"/>
            </a:lvl3pPr>
            <a:lvl4pPr lvl="3" algn="l">
              <a:lnSpc>
                <a:spcPct val="100000"/>
              </a:lnSpc>
              <a:spcBef>
                <a:spcPct val="0"/>
              </a:spcBef>
              <a:spcAft>
                <a:spcPct val="0"/>
              </a:spcAft>
              <a:buSzPts val="2000"/>
              <a:buNone/>
              <a:defRPr sz="2000"/>
            </a:lvl4pPr>
            <a:lvl5pPr lvl="4" algn="l">
              <a:lnSpc>
                <a:spcPct val="100000"/>
              </a:lnSpc>
              <a:spcBef>
                <a:spcPct val="0"/>
              </a:spcBef>
              <a:spcAft>
                <a:spcPct val="0"/>
              </a:spcAft>
              <a:buSzPts val="2000"/>
              <a:buNone/>
              <a:defRPr sz="2000"/>
            </a:lvl5pPr>
            <a:lvl6pPr lvl="5" algn="l">
              <a:lnSpc>
                <a:spcPct val="100000"/>
              </a:lnSpc>
              <a:spcBef>
                <a:spcPct val="0"/>
              </a:spcBef>
              <a:spcAft>
                <a:spcPct val="0"/>
              </a:spcAft>
              <a:buSzPts val="2000"/>
              <a:buNone/>
              <a:defRPr sz="2000"/>
            </a:lvl6pPr>
            <a:lvl7pPr lvl="6" algn="l">
              <a:lnSpc>
                <a:spcPct val="100000"/>
              </a:lnSpc>
              <a:spcBef>
                <a:spcPct val="0"/>
              </a:spcBef>
              <a:spcAft>
                <a:spcPct val="0"/>
              </a:spcAft>
              <a:buSzPts val="2000"/>
              <a:buNone/>
              <a:defRPr sz="2000"/>
            </a:lvl7pPr>
            <a:lvl8pPr lvl="7" algn="l">
              <a:lnSpc>
                <a:spcPct val="100000"/>
              </a:lnSpc>
              <a:spcBef>
                <a:spcPct val="0"/>
              </a:spcBef>
              <a:spcAft>
                <a:spcPct val="0"/>
              </a:spcAft>
              <a:buSzPts val="2000"/>
              <a:buNone/>
              <a:defRPr sz="2000"/>
            </a:lvl8pPr>
            <a:lvl9pPr lvl="8" algn="l">
              <a:lnSpc>
                <a:spcPct val="100000"/>
              </a:lnSpc>
              <a:spcBef>
                <a:spcPct val="0"/>
              </a:spcBef>
              <a:spcAft>
                <a:spcPct val="0"/>
              </a:spcAft>
              <a:buSzPts val="2000"/>
              <a:buNone/>
              <a:defRPr sz="2000"/>
            </a:lvl9pPr>
          </a:lstStyle>
          <a:p>
            <a:endParaRPr/>
          </a:p>
        </p:txBody>
      </p:sp>
      <p:sp>
        <p:nvSpPr>
          <p:cNvPr id="54" name="Google Shape;54;g1dc7d2207bd_0_243"/>
          <p:cNvSpPr txBox="1">
            <a:spLocks noGrp="1"/>
          </p:cNvSpPr>
          <p:nvPr>
            <p:ph type="body" idx="7"/>
          </p:nvPr>
        </p:nvSpPr>
        <p:spPr>
          <a:xfrm>
            <a:off x="1594500" y="4394033"/>
            <a:ext cx="2419200" cy="1077600"/>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ct val="0"/>
              </a:spcBef>
              <a:spcAft>
                <a:spcPct val="0"/>
              </a:spcAft>
              <a:buClr>
                <a:srgbClr val="FFFFFF"/>
              </a:buClr>
              <a:buSzPts val="2000"/>
              <a:buNone/>
              <a:defRPr sz="2000">
                <a:solidFill>
                  <a:srgbClr val="FFFFFF"/>
                </a:solidFill>
              </a:defRPr>
            </a:lvl1pPr>
            <a:lvl2pPr marL="914400" lvl="1" indent="-228600" algn="ctr">
              <a:lnSpc>
                <a:spcPct val="100000"/>
              </a:lnSpc>
              <a:spcBef>
                <a:spcPct val="0"/>
              </a:spcBef>
              <a:spcAft>
                <a:spcPct val="0"/>
              </a:spcAft>
              <a:buClr>
                <a:srgbClr val="FFFFFF"/>
              </a:buClr>
              <a:buSzPts val="1700"/>
              <a:buNone/>
              <a:defRPr sz="1700">
                <a:solidFill>
                  <a:srgbClr val="FFFFFF"/>
                </a:solidFill>
              </a:defRPr>
            </a:lvl2pPr>
            <a:lvl3pPr marL="1371600" lvl="2" indent="-228600" algn="ctr">
              <a:lnSpc>
                <a:spcPct val="100000"/>
              </a:lnSpc>
              <a:spcBef>
                <a:spcPct val="0"/>
              </a:spcBef>
              <a:spcAft>
                <a:spcPct val="0"/>
              </a:spcAft>
              <a:buClr>
                <a:srgbClr val="FFFFFF"/>
              </a:buClr>
              <a:buSzPts val="1700"/>
              <a:buNone/>
              <a:defRPr sz="1700">
                <a:solidFill>
                  <a:srgbClr val="FFFFFF"/>
                </a:solidFill>
              </a:defRPr>
            </a:lvl3pPr>
            <a:lvl4pPr marL="1828800" lvl="3" indent="-228600" algn="ctr">
              <a:lnSpc>
                <a:spcPct val="100000"/>
              </a:lnSpc>
              <a:spcBef>
                <a:spcPct val="0"/>
              </a:spcBef>
              <a:spcAft>
                <a:spcPct val="0"/>
              </a:spcAft>
              <a:buClr>
                <a:srgbClr val="FFFFFF"/>
              </a:buClr>
              <a:buSzPts val="1700"/>
              <a:buNone/>
              <a:defRPr sz="1700">
                <a:solidFill>
                  <a:srgbClr val="FFFFFF"/>
                </a:solidFill>
              </a:defRPr>
            </a:lvl4pPr>
            <a:lvl5pPr marL="2286000" lvl="4" indent="-228600" algn="ctr">
              <a:lnSpc>
                <a:spcPct val="100000"/>
              </a:lnSpc>
              <a:spcBef>
                <a:spcPct val="0"/>
              </a:spcBef>
              <a:spcAft>
                <a:spcPct val="0"/>
              </a:spcAft>
              <a:buClr>
                <a:srgbClr val="FFFFFF"/>
              </a:buClr>
              <a:buSzPts val="1700"/>
              <a:buNone/>
              <a:defRPr sz="1700">
                <a:solidFill>
                  <a:srgbClr val="FFFFFF"/>
                </a:solidFill>
              </a:defRPr>
            </a:lvl5pPr>
            <a:lvl6pPr marL="2743200" lvl="5" indent="-228600" algn="ctr">
              <a:lnSpc>
                <a:spcPct val="100000"/>
              </a:lnSpc>
              <a:spcBef>
                <a:spcPct val="0"/>
              </a:spcBef>
              <a:spcAft>
                <a:spcPct val="0"/>
              </a:spcAft>
              <a:buClr>
                <a:srgbClr val="FFFFFF"/>
              </a:buClr>
              <a:buSzPts val="1700"/>
              <a:buNone/>
              <a:defRPr sz="1700">
                <a:solidFill>
                  <a:srgbClr val="FFFFFF"/>
                </a:solidFill>
              </a:defRPr>
            </a:lvl6pPr>
            <a:lvl7pPr marL="3200400" lvl="6" indent="-228600" algn="ctr">
              <a:lnSpc>
                <a:spcPct val="100000"/>
              </a:lnSpc>
              <a:spcBef>
                <a:spcPct val="0"/>
              </a:spcBef>
              <a:spcAft>
                <a:spcPct val="0"/>
              </a:spcAft>
              <a:buClr>
                <a:srgbClr val="FFFFFF"/>
              </a:buClr>
              <a:buSzPts val="1700"/>
              <a:buNone/>
              <a:defRPr sz="1700">
                <a:solidFill>
                  <a:srgbClr val="FFFFFF"/>
                </a:solidFill>
              </a:defRPr>
            </a:lvl7pPr>
            <a:lvl8pPr marL="3657600" lvl="7" indent="-228600" algn="ctr">
              <a:lnSpc>
                <a:spcPct val="100000"/>
              </a:lnSpc>
              <a:spcBef>
                <a:spcPct val="0"/>
              </a:spcBef>
              <a:spcAft>
                <a:spcPct val="0"/>
              </a:spcAft>
              <a:buClr>
                <a:srgbClr val="FFFFFF"/>
              </a:buClr>
              <a:buSzPts val="1700"/>
              <a:buNone/>
              <a:defRPr sz="1700">
                <a:solidFill>
                  <a:srgbClr val="FFFFFF"/>
                </a:solidFill>
              </a:defRPr>
            </a:lvl8pPr>
            <a:lvl9pPr marL="4114800" lvl="8" indent="-228600" algn="ctr">
              <a:lnSpc>
                <a:spcPct val="100000"/>
              </a:lnSpc>
              <a:spcBef>
                <a:spcPct val="0"/>
              </a:spcBef>
              <a:spcAft>
                <a:spcPct val="0"/>
              </a:spcAft>
              <a:buClr>
                <a:srgbClr val="FFFFFF"/>
              </a:buClr>
              <a:buSzPts val="1700"/>
              <a:buNone/>
              <a:defRPr sz="1700">
                <a:solidFill>
                  <a:srgbClr val="FFFFFF"/>
                </a:solidFill>
              </a:defRPr>
            </a:lvl9pPr>
          </a:lstStyle>
          <a:p>
            <a:endParaRPr/>
          </a:p>
        </p:txBody>
      </p:sp>
      <p:sp>
        <p:nvSpPr>
          <p:cNvPr id="55" name="Google Shape;55;g1dc7d2207bd_0_243"/>
          <p:cNvSpPr txBox="1">
            <a:spLocks noGrp="1"/>
          </p:cNvSpPr>
          <p:nvPr>
            <p:ph type="body" idx="8"/>
          </p:nvPr>
        </p:nvSpPr>
        <p:spPr>
          <a:xfrm>
            <a:off x="4844233" y="4394033"/>
            <a:ext cx="2419200" cy="1077600"/>
          </a:xfrm>
          <a:prstGeom prst="rect">
            <a:avLst/>
          </a:prstGeom>
          <a:noFill/>
          <a:ln>
            <a:noFill/>
          </a:ln>
        </p:spPr>
        <p:txBody>
          <a:bodyPr spcFirstLastPara="1" wrap="square" lIns="0" tIns="0" rIns="0" bIns="0" anchor="t" anchorCtr="0">
            <a:spAutoFit/>
          </a:bodyPr>
          <a:lstStyle>
            <a:lvl1pPr marL="457200" lvl="0" indent="-355600" algn="ctr">
              <a:lnSpc>
                <a:spcPct val="100000"/>
              </a:lnSpc>
              <a:spcBef>
                <a:spcPct val="0"/>
              </a:spcBef>
              <a:spcAft>
                <a:spcPct val="0"/>
              </a:spcAft>
              <a:buClr>
                <a:srgbClr val="FFFFFF"/>
              </a:buClr>
              <a:buSzPts val="2000"/>
              <a:buChar char="●"/>
              <a:defRPr sz="2000">
                <a:solidFill>
                  <a:srgbClr val="FFFFFF"/>
                </a:solidFill>
              </a:defRPr>
            </a:lvl1pPr>
            <a:lvl2pPr marL="914400" lvl="1" indent="-336550" algn="ctr">
              <a:lnSpc>
                <a:spcPct val="100000"/>
              </a:lnSpc>
              <a:spcBef>
                <a:spcPct val="0"/>
              </a:spcBef>
              <a:spcAft>
                <a:spcPct val="0"/>
              </a:spcAft>
              <a:buClr>
                <a:srgbClr val="FFFFFF"/>
              </a:buClr>
              <a:buSzPts val="1700"/>
              <a:buChar char="○"/>
              <a:defRPr sz="1700">
                <a:solidFill>
                  <a:srgbClr val="FFFFFF"/>
                </a:solidFill>
              </a:defRPr>
            </a:lvl2pPr>
            <a:lvl3pPr marL="1371600" lvl="2" indent="-336550" algn="ctr">
              <a:lnSpc>
                <a:spcPct val="100000"/>
              </a:lnSpc>
              <a:spcBef>
                <a:spcPct val="0"/>
              </a:spcBef>
              <a:spcAft>
                <a:spcPct val="0"/>
              </a:spcAft>
              <a:buClr>
                <a:srgbClr val="FFFFFF"/>
              </a:buClr>
              <a:buSzPts val="1700"/>
              <a:buChar char="■"/>
              <a:defRPr sz="1700">
                <a:solidFill>
                  <a:srgbClr val="FFFFFF"/>
                </a:solidFill>
              </a:defRPr>
            </a:lvl3pPr>
            <a:lvl4pPr marL="1828800" lvl="3" indent="-336550" algn="ctr">
              <a:lnSpc>
                <a:spcPct val="100000"/>
              </a:lnSpc>
              <a:spcBef>
                <a:spcPct val="0"/>
              </a:spcBef>
              <a:spcAft>
                <a:spcPct val="0"/>
              </a:spcAft>
              <a:buClr>
                <a:srgbClr val="FFFFFF"/>
              </a:buClr>
              <a:buSzPts val="1700"/>
              <a:buChar char="●"/>
              <a:defRPr sz="1700">
                <a:solidFill>
                  <a:srgbClr val="FFFFFF"/>
                </a:solidFill>
              </a:defRPr>
            </a:lvl4pPr>
            <a:lvl5pPr marL="2286000" lvl="4" indent="-336550" algn="ctr">
              <a:lnSpc>
                <a:spcPct val="100000"/>
              </a:lnSpc>
              <a:spcBef>
                <a:spcPct val="0"/>
              </a:spcBef>
              <a:spcAft>
                <a:spcPct val="0"/>
              </a:spcAft>
              <a:buClr>
                <a:srgbClr val="FFFFFF"/>
              </a:buClr>
              <a:buSzPts val="1700"/>
              <a:buChar char="○"/>
              <a:defRPr sz="1700">
                <a:solidFill>
                  <a:srgbClr val="FFFFFF"/>
                </a:solidFill>
              </a:defRPr>
            </a:lvl5pPr>
            <a:lvl6pPr marL="2743200" lvl="5" indent="-336550" algn="ctr">
              <a:lnSpc>
                <a:spcPct val="100000"/>
              </a:lnSpc>
              <a:spcBef>
                <a:spcPct val="0"/>
              </a:spcBef>
              <a:spcAft>
                <a:spcPct val="0"/>
              </a:spcAft>
              <a:buClr>
                <a:srgbClr val="FFFFFF"/>
              </a:buClr>
              <a:buSzPts val="1700"/>
              <a:buChar char="■"/>
              <a:defRPr sz="1700">
                <a:solidFill>
                  <a:srgbClr val="FFFFFF"/>
                </a:solidFill>
              </a:defRPr>
            </a:lvl6pPr>
            <a:lvl7pPr marL="3200400" lvl="6" indent="-336550" algn="ctr">
              <a:lnSpc>
                <a:spcPct val="100000"/>
              </a:lnSpc>
              <a:spcBef>
                <a:spcPct val="0"/>
              </a:spcBef>
              <a:spcAft>
                <a:spcPct val="0"/>
              </a:spcAft>
              <a:buClr>
                <a:srgbClr val="FFFFFF"/>
              </a:buClr>
              <a:buSzPts val="1700"/>
              <a:buChar char="●"/>
              <a:defRPr sz="1700">
                <a:solidFill>
                  <a:srgbClr val="FFFFFF"/>
                </a:solidFill>
              </a:defRPr>
            </a:lvl7pPr>
            <a:lvl8pPr marL="3657600" lvl="7" indent="-336550" algn="ctr">
              <a:lnSpc>
                <a:spcPct val="100000"/>
              </a:lnSpc>
              <a:spcBef>
                <a:spcPct val="0"/>
              </a:spcBef>
              <a:spcAft>
                <a:spcPct val="0"/>
              </a:spcAft>
              <a:buClr>
                <a:srgbClr val="FFFFFF"/>
              </a:buClr>
              <a:buSzPts val="1700"/>
              <a:buChar char="○"/>
              <a:defRPr sz="1700">
                <a:solidFill>
                  <a:srgbClr val="FFFFFF"/>
                </a:solidFill>
              </a:defRPr>
            </a:lvl8pPr>
            <a:lvl9pPr marL="4114800" lvl="8" indent="-336550" algn="ctr">
              <a:lnSpc>
                <a:spcPct val="100000"/>
              </a:lnSpc>
              <a:spcBef>
                <a:spcPct val="0"/>
              </a:spcBef>
              <a:spcAft>
                <a:spcPct val="0"/>
              </a:spcAft>
              <a:buClr>
                <a:srgbClr val="FFFFFF"/>
              </a:buClr>
              <a:buSzPts val="1700"/>
              <a:buChar char="■"/>
              <a:defRPr sz="1700">
                <a:solidFill>
                  <a:srgbClr val="FFFFFF"/>
                </a:solidFill>
              </a:defRPr>
            </a:lvl9pPr>
          </a:lstStyle>
          <a:p>
            <a:endParaRPr/>
          </a:p>
        </p:txBody>
      </p:sp>
      <p:sp>
        <p:nvSpPr>
          <p:cNvPr id="56" name="Google Shape;56;g1dc7d2207bd_0_243"/>
          <p:cNvSpPr txBox="1">
            <a:spLocks noGrp="1"/>
          </p:cNvSpPr>
          <p:nvPr>
            <p:ph type="body" idx="9"/>
          </p:nvPr>
        </p:nvSpPr>
        <p:spPr>
          <a:xfrm>
            <a:off x="8180767" y="4394033"/>
            <a:ext cx="2419200" cy="1077600"/>
          </a:xfrm>
          <a:prstGeom prst="rect">
            <a:avLst/>
          </a:prstGeom>
          <a:noFill/>
          <a:ln>
            <a:noFill/>
          </a:ln>
        </p:spPr>
        <p:txBody>
          <a:bodyPr spcFirstLastPara="1" wrap="square" lIns="0" tIns="0" rIns="0" bIns="0" anchor="t" anchorCtr="0">
            <a:spAutoFit/>
          </a:bodyPr>
          <a:lstStyle>
            <a:lvl1pPr marL="457200" lvl="0" indent="-355600" algn="ctr">
              <a:lnSpc>
                <a:spcPct val="100000"/>
              </a:lnSpc>
              <a:spcBef>
                <a:spcPct val="0"/>
              </a:spcBef>
              <a:spcAft>
                <a:spcPct val="0"/>
              </a:spcAft>
              <a:buClr>
                <a:srgbClr val="FFFFFF"/>
              </a:buClr>
              <a:buSzPts val="2000"/>
              <a:buChar char="●"/>
              <a:defRPr sz="2000">
                <a:solidFill>
                  <a:srgbClr val="FFFFFF"/>
                </a:solidFill>
              </a:defRPr>
            </a:lvl1pPr>
            <a:lvl2pPr marL="914400" lvl="1" indent="-336550" algn="ctr">
              <a:lnSpc>
                <a:spcPct val="100000"/>
              </a:lnSpc>
              <a:spcBef>
                <a:spcPct val="0"/>
              </a:spcBef>
              <a:spcAft>
                <a:spcPct val="0"/>
              </a:spcAft>
              <a:buClr>
                <a:srgbClr val="FFFFFF"/>
              </a:buClr>
              <a:buSzPts val="1700"/>
              <a:buChar char="○"/>
              <a:defRPr sz="1700">
                <a:solidFill>
                  <a:srgbClr val="FFFFFF"/>
                </a:solidFill>
              </a:defRPr>
            </a:lvl2pPr>
            <a:lvl3pPr marL="1371600" lvl="2" indent="-336550" algn="ctr">
              <a:lnSpc>
                <a:spcPct val="100000"/>
              </a:lnSpc>
              <a:spcBef>
                <a:spcPct val="0"/>
              </a:spcBef>
              <a:spcAft>
                <a:spcPct val="0"/>
              </a:spcAft>
              <a:buClr>
                <a:srgbClr val="FFFFFF"/>
              </a:buClr>
              <a:buSzPts val="1700"/>
              <a:buChar char="■"/>
              <a:defRPr sz="1700">
                <a:solidFill>
                  <a:srgbClr val="FFFFFF"/>
                </a:solidFill>
              </a:defRPr>
            </a:lvl3pPr>
            <a:lvl4pPr marL="1828800" lvl="3" indent="-336550" algn="ctr">
              <a:lnSpc>
                <a:spcPct val="100000"/>
              </a:lnSpc>
              <a:spcBef>
                <a:spcPct val="0"/>
              </a:spcBef>
              <a:spcAft>
                <a:spcPct val="0"/>
              </a:spcAft>
              <a:buClr>
                <a:srgbClr val="FFFFFF"/>
              </a:buClr>
              <a:buSzPts val="1700"/>
              <a:buChar char="●"/>
              <a:defRPr sz="1700">
                <a:solidFill>
                  <a:srgbClr val="FFFFFF"/>
                </a:solidFill>
              </a:defRPr>
            </a:lvl4pPr>
            <a:lvl5pPr marL="2286000" lvl="4" indent="-336550" algn="ctr">
              <a:lnSpc>
                <a:spcPct val="100000"/>
              </a:lnSpc>
              <a:spcBef>
                <a:spcPct val="0"/>
              </a:spcBef>
              <a:spcAft>
                <a:spcPct val="0"/>
              </a:spcAft>
              <a:buClr>
                <a:srgbClr val="FFFFFF"/>
              </a:buClr>
              <a:buSzPts val="1700"/>
              <a:buChar char="○"/>
              <a:defRPr sz="1700">
                <a:solidFill>
                  <a:srgbClr val="FFFFFF"/>
                </a:solidFill>
              </a:defRPr>
            </a:lvl5pPr>
            <a:lvl6pPr marL="2743200" lvl="5" indent="-336550" algn="ctr">
              <a:lnSpc>
                <a:spcPct val="100000"/>
              </a:lnSpc>
              <a:spcBef>
                <a:spcPct val="0"/>
              </a:spcBef>
              <a:spcAft>
                <a:spcPct val="0"/>
              </a:spcAft>
              <a:buClr>
                <a:srgbClr val="FFFFFF"/>
              </a:buClr>
              <a:buSzPts val="1700"/>
              <a:buChar char="■"/>
              <a:defRPr sz="1700">
                <a:solidFill>
                  <a:srgbClr val="FFFFFF"/>
                </a:solidFill>
              </a:defRPr>
            </a:lvl6pPr>
            <a:lvl7pPr marL="3200400" lvl="6" indent="-336550" algn="ctr">
              <a:lnSpc>
                <a:spcPct val="100000"/>
              </a:lnSpc>
              <a:spcBef>
                <a:spcPct val="0"/>
              </a:spcBef>
              <a:spcAft>
                <a:spcPct val="0"/>
              </a:spcAft>
              <a:buClr>
                <a:srgbClr val="FFFFFF"/>
              </a:buClr>
              <a:buSzPts val="1700"/>
              <a:buChar char="●"/>
              <a:defRPr sz="1700">
                <a:solidFill>
                  <a:srgbClr val="FFFFFF"/>
                </a:solidFill>
              </a:defRPr>
            </a:lvl7pPr>
            <a:lvl8pPr marL="3657600" lvl="7" indent="-336550" algn="ctr">
              <a:lnSpc>
                <a:spcPct val="100000"/>
              </a:lnSpc>
              <a:spcBef>
                <a:spcPct val="0"/>
              </a:spcBef>
              <a:spcAft>
                <a:spcPct val="0"/>
              </a:spcAft>
              <a:buClr>
                <a:srgbClr val="FFFFFF"/>
              </a:buClr>
              <a:buSzPts val="1700"/>
              <a:buChar char="○"/>
              <a:defRPr sz="1700">
                <a:solidFill>
                  <a:srgbClr val="FFFFFF"/>
                </a:solidFill>
              </a:defRPr>
            </a:lvl8pPr>
            <a:lvl9pPr marL="4114800" lvl="8" indent="-336550" algn="ctr">
              <a:lnSpc>
                <a:spcPct val="100000"/>
              </a:lnSpc>
              <a:spcBef>
                <a:spcPct val="0"/>
              </a:spcBef>
              <a:spcAft>
                <a:spcPct val="0"/>
              </a:spcAft>
              <a:buClr>
                <a:srgbClr val="FFFFFF"/>
              </a:buClr>
              <a:buSzPts val="1700"/>
              <a:buChar char="■"/>
              <a:defRPr sz="1700">
                <a:solidFill>
                  <a:srgbClr val="FFFFFF"/>
                </a:solidFill>
              </a:defRPr>
            </a:lvl9p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ONLY_2">
  <p:cSld name="TITLE_ONLY_2">
    <p:spTree>
      <p:nvGrpSpPr>
        <p:cNvPr id="1" name="Shape 57"/>
        <p:cNvGrpSpPr/>
        <p:nvPr/>
      </p:nvGrpSpPr>
      <p:grpSpPr>
        <a:xfrm>
          <a:off x="0" y="0"/>
          <a:ext cx="0" cy="0"/>
          <a:chOff x="0" y="0"/>
          <a:chExt cx="0" cy="0"/>
        </a:xfrm>
      </p:grpSpPr>
      <p:sp>
        <p:nvSpPr>
          <p:cNvPr id="58" name="Google Shape;58;g1dc7d2207bd_0_268"/>
          <p:cNvSpPr txBox="1">
            <a:spLocks noGrp="1"/>
          </p:cNvSpPr>
          <p:nvPr>
            <p:ph type="title"/>
          </p:nvPr>
        </p:nvSpPr>
        <p:spPr>
          <a:xfrm>
            <a:off x="415600" y="593367"/>
            <a:ext cx="11360700" cy="763500"/>
          </a:xfrm>
          <a:prstGeom prst="rect">
            <a:avLst/>
          </a:prstGeom>
          <a:noFill/>
          <a:ln>
            <a:noFill/>
          </a:ln>
        </p:spPr>
        <p:txBody>
          <a:bodyPr spcFirstLastPara="1" wrap="square" lIns="0" tIns="0" rIns="0" bIns="0" anchor="t" anchorCtr="0">
            <a:sp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9" name="Google Shape;59;g1dc7d2207bd_0_268"/>
          <p:cNvSpPr txBox="1">
            <a:spLocks noGrp="1"/>
          </p:cNvSpPr>
          <p:nvPr>
            <p:ph type="sldNum" idx="12"/>
          </p:nvPr>
        </p:nvSpPr>
        <p:spPr>
          <a:xfrm>
            <a:off x="11296610" y="6217622"/>
            <a:ext cx="7317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‹Nº›</a:t>
            </a:fl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g13d738efa72_0_77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ct val="0"/>
              </a:spcBef>
              <a:spcAft>
                <a:spcPct val="0"/>
              </a:spcAft>
              <a:buSzPts val="3700"/>
              <a:buNone/>
              <a:defRPr/>
            </a:lvl1pPr>
            <a:lvl2pPr lvl="1" algn="l">
              <a:lnSpc>
                <a:spcPct val="100000"/>
              </a:lnSpc>
              <a:spcBef>
                <a:spcPct val="0"/>
              </a:spcBef>
              <a:spcAft>
                <a:spcPct val="0"/>
              </a:spcAft>
              <a:buSzPts val="3700"/>
              <a:buNone/>
              <a:defRPr/>
            </a:lvl2pPr>
            <a:lvl3pPr lvl="2" algn="l">
              <a:lnSpc>
                <a:spcPct val="100000"/>
              </a:lnSpc>
              <a:spcBef>
                <a:spcPct val="0"/>
              </a:spcBef>
              <a:spcAft>
                <a:spcPct val="0"/>
              </a:spcAft>
              <a:buSzPts val="3700"/>
              <a:buNone/>
              <a:defRPr/>
            </a:lvl3pPr>
            <a:lvl4pPr lvl="3" algn="l">
              <a:lnSpc>
                <a:spcPct val="100000"/>
              </a:lnSpc>
              <a:spcBef>
                <a:spcPct val="0"/>
              </a:spcBef>
              <a:spcAft>
                <a:spcPct val="0"/>
              </a:spcAft>
              <a:buSzPts val="3700"/>
              <a:buNone/>
              <a:defRPr/>
            </a:lvl4pPr>
            <a:lvl5pPr lvl="4" algn="l">
              <a:lnSpc>
                <a:spcPct val="100000"/>
              </a:lnSpc>
              <a:spcBef>
                <a:spcPct val="0"/>
              </a:spcBef>
              <a:spcAft>
                <a:spcPct val="0"/>
              </a:spcAft>
              <a:buSzPts val="3700"/>
              <a:buNone/>
              <a:defRPr/>
            </a:lvl5pPr>
            <a:lvl6pPr lvl="5" algn="l">
              <a:lnSpc>
                <a:spcPct val="100000"/>
              </a:lnSpc>
              <a:spcBef>
                <a:spcPct val="0"/>
              </a:spcBef>
              <a:spcAft>
                <a:spcPct val="0"/>
              </a:spcAft>
              <a:buSzPts val="3700"/>
              <a:buNone/>
              <a:defRPr/>
            </a:lvl6pPr>
            <a:lvl7pPr lvl="6" algn="l">
              <a:lnSpc>
                <a:spcPct val="100000"/>
              </a:lnSpc>
              <a:spcBef>
                <a:spcPct val="0"/>
              </a:spcBef>
              <a:spcAft>
                <a:spcPct val="0"/>
              </a:spcAft>
              <a:buSzPts val="3700"/>
              <a:buNone/>
              <a:defRPr/>
            </a:lvl7pPr>
            <a:lvl8pPr lvl="7" algn="l">
              <a:lnSpc>
                <a:spcPct val="100000"/>
              </a:lnSpc>
              <a:spcBef>
                <a:spcPct val="0"/>
              </a:spcBef>
              <a:spcAft>
                <a:spcPct val="0"/>
              </a:spcAft>
              <a:buSzPts val="3700"/>
              <a:buNone/>
              <a:defRPr/>
            </a:lvl8pPr>
            <a:lvl9pPr lvl="8" algn="l">
              <a:lnSpc>
                <a:spcPct val="100000"/>
              </a:lnSpc>
              <a:spcBef>
                <a:spcPct val="0"/>
              </a:spcBef>
              <a:spcAft>
                <a:spcPct val="0"/>
              </a:spcAft>
              <a:buSzPts val="3700"/>
              <a:buNone/>
              <a:defRPr/>
            </a:lvl9pPr>
          </a:lstStyle>
          <a:p>
            <a:endParaRPr/>
          </a:p>
        </p:txBody>
      </p:sp>
      <p:sp>
        <p:nvSpPr>
          <p:cNvPr id="62" name="Google Shape;62;g13d738efa72_0_77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ct val="0"/>
              </a:spcBef>
              <a:spcAft>
                <a:spcPct val="0"/>
              </a:spcAft>
              <a:buSzPts val="2400"/>
              <a:buChar char="●"/>
              <a:defRPr/>
            </a:lvl1pPr>
            <a:lvl2pPr marL="914400" lvl="1" indent="-349250" algn="l">
              <a:lnSpc>
                <a:spcPct val="115000"/>
              </a:lnSpc>
              <a:spcBef>
                <a:spcPts val="2100"/>
              </a:spcBef>
              <a:spcAft>
                <a:spcPct val="0"/>
              </a:spcAft>
              <a:buSzPts val="1900"/>
              <a:buChar char="○"/>
              <a:defRPr/>
            </a:lvl2pPr>
            <a:lvl3pPr marL="1371600" lvl="2" indent="-349250" algn="l">
              <a:lnSpc>
                <a:spcPct val="115000"/>
              </a:lnSpc>
              <a:spcBef>
                <a:spcPts val="2100"/>
              </a:spcBef>
              <a:spcAft>
                <a:spcPct val="0"/>
              </a:spcAft>
              <a:buSzPts val="1900"/>
              <a:buChar char="■"/>
              <a:defRPr/>
            </a:lvl3pPr>
            <a:lvl4pPr marL="1828800" lvl="3" indent="-349250" algn="l">
              <a:lnSpc>
                <a:spcPct val="115000"/>
              </a:lnSpc>
              <a:spcBef>
                <a:spcPts val="2100"/>
              </a:spcBef>
              <a:spcAft>
                <a:spcPct val="0"/>
              </a:spcAft>
              <a:buSzPts val="1900"/>
              <a:buChar char="●"/>
              <a:defRPr/>
            </a:lvl4pPr>
            <a:lvl5pPr marL="2286000" lvl="4" indent="-349250" algn="l">
              <a:lnSpc>
                <a:spcPct val="115000"/>
              </a:lnSpc>
              <a:spcBef>
                <a:spcPts val="2100"/>
              </a:spcBef>
              <a:spcAft>
                <a:spcPct val="0"/>
              </a:spcAft>
              <a:buSzPts val="1900"/>
              <a:buChar char="○"/>
              <a:defRPr/>
            </a:lvl5pPr>
            <a:lvl6pPr marL="2743200" lvl="5" indent="-349250" algn="l">
              <a:lnSpc>
                <a:spcPct val="115000"/>
              </a:lnSpc>
              <a:spcBef>
                <a:spcPts val="2100"/>
              </a:spcBef>
              <a:spcAft>
                <a:spcPct val="0"/>
              </a:spcAft>
              <a:buSzPts val="1900"/>
              <a:buChar char="■"/>
              <a:defRPr/>
            </a:lvl6pPr>
            <a:lvl7pPr marL="3200400" lvl="6" indent="-349250" algn="l">
              <a:lnSpc>
                <a:spcPct val="115000"/>
              </a:lnSpc>
              <a:spcBef>
                <a:spcPts val="2100"/>
              </a:spcBef>
              <a:spcAft>
                <a:spcPct val="0"/>
              </a:spcAft>
              <a:buSzPts val="1900"/>
              <a:buChar char="●"/>
              <a:defRPr/>
            </a:lvl7pPr>
            <a:lvl8pPr marL="3657600" lvl="7" indent="-349250" algn="l">
              <a:lnSpc>
                <a:spcPct val="115000"/>
              </a:lnSpc>
              <a:spcBef>
                <a:spcPts val="2100"/>
              </a:spcBef>
              <a:spcAft>
                <a:spcPct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63" name="Google Shape;63;g13d738efa72_0_774"/>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US"/>
              <a:t>‹Nº›</a:t>
            </a:fld>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8"/>
        <p:cNvGrpSpPr/>
        <p:nvPr/>
      </p:nvGrpSpPr>
      <p:grpSpPr>
        <a:xfrm>
          <a:off x="0" y="0"/>
          <a:ext cx="0" cy="0"/>
          <a:chOff x="0" y="0"/>
          <a:chExt cx="0" cy="0"/>
        </a:xfrm>
      </p:grpSpPr>
      <p:sp>
        <p:nvSpPr>
          <p:cNvPr id="179" name="Google Shape;179;g1dc7d2207bd_0_824"/>
          <p:cNvSpPr txBox="1">
            <a:spLocks noGrp="1"/>
          </p:cNvSpPr>
          <p:nvPr>
            <p:ph type="title"/>
          </p:nvPr>
        </p:nvSpPr>
        <p:spPr>
          <a:xfrm>
            <a:off x="609600" y="274638"/>
            <a:ext cx="10972800" cy="1143300"/>
          </a:xfrm>
          <a:prstGeom prst="rect">
            <a:avLst/>
          </a:prstGeom>
          <a:noFill/>
          <a:ln>
            <a:noFill/>
          </a:ln>
        </p:spPr>
        <p:txBody>
          <a:bodyPr spcFirstLastPara="1" wrap="square" lIns="121900" tIns="60925" rIns="121900" bIns="60925" anchor="ctr" anchorCtr="0">
            <a:noAutofit/>
          </a:bodyPr>
          <a:lstStyle>
            <a:lvl1pPr lvl="0" algn="ctr">
              <a:lnSpc>
                <a:spcPct val="100000"/>
              </a:lnSpc>
              <a:spcBef>
                <a:spcPct val="0"/>
              </a:spcBef>
              <a:spcAft>
                <a:spcPct val="0"/>
              </a:spcAft>
              <a:buClr>
                <a:schemeClr val="dk1"/>
              </a:buClr>
              <a:buSzPts val="2400"/>
              <a:buNone/>
              <a:defRPr/>
            </a:lvl1pPr>
            <a:lvl2pPr lvl="1" algn="l">
              <a:lnSpc>
                <a:spcPct val="100000"/>
              </a:lnSpc>
              <a:spcBef>
                <a:spcPct val="0"/>
              </a:spcBef>
              <a:spcAft>
                <a:spcPct val="0"/>
              </a:spcAft>
              <a:buSzPts val="3700"/>
              <a:buNone/>
              <a:defRPr/>
            </a:lvl2pPr>
            <a:lvl3pPr lvl="2" algn="l">
              <a:lnSpc>
                <a:spcPct val="100000"/>
              </a:lnSpc>
              <a:spcBef>
                <a:spcPct val="0"/>
              </a:spcBef>
              <a:spcAft>
                <a:spcPct val="0"/>
              </a:spcAft>
              <a:buSzPts val="3700"/>
              <a:buNone/>
              <a:defRPr/>
            </a:lvl3pPr>
            <a:lvl4pPr lvl="3" algn="l">
              <a:lnSpc>
                <a:spcPct val="100000"/>
              </a:lnSpc>
              <a:spcBef>
                <a:spcPct val="0"/>
              </a:spcBef>
              <a:spcAft>
                <a:spcPct val="0"/>
              </a:spcAft>
              <a:buSzPts val="3700"/>
              <a:buNone/>
              <a:defRPr/>
            </a:lvl4pPr>
            <a:lvl5pPr lvl="4" algn="l">
              <a:lnSpc>
                <a:spcPct val="100000"/>
              </a:lnSpc>
              <a:spcBef>
                <a:spcPct val="0"/>
              </a:spcBef>
              <a:spcAft>
                <a:spcPct val="0"/>
              </a:spcAft>
              <a:buSzPts val="3700"/>
              <a:buNone/>
              <a:defRPr/>
            </a:lvl5pPr>
            <a:lvl6pPr lvl="5" algn="l">
              <a:lnSpc>
                <a:spcPct val="100000"/>
              </a:lnSpc>
              <a:spcBef>
                <a:spcPct val="0"/>
              </a:spcBef>
              <a:spcAft>
                <a:spcPct val="0"/>
              </a:spcAft>
              <a:buSzPts val="3700"/>
              <a:buNone/>
              <a:defRPr/>
            </a:lvl6pPr>
            <a:lvl7pPr lvl="6" algn="l">
              <a:lnSpc>
                <a:spcPct val="100000"/>
              </a:lnSpc>
              <a:spcBef>
                <a:spcPct val="0"/>
              </a:spcBef>
              <a:spcAft>
                <a:spcPct val="0"/>
              </a:spcAft>
              <a:buSzPts val="3700"/>
              <a:buNone/>
              <a:defRPr/>
            </a:lvl7pPr>
            <a:lvl8pPr lvl="7" algn="l">
              <a:lnSpc>
                <a:spcPct val="100000"/>
              </a:lnSpc>
              <a:spcBef>
                <a:spcPct val="0"/>
              </a:spcBef>
              <a:spcAft>
                <a:spcPct val="0"/>
              </a:spcAft>
              <a:buSzPts val="3700"/>
              <a:buNone/>
              <a:defRPr/>
            </a:lvl8pPr>
            <a:lvl9pPr lvl="8" algn="l">
              <a:lnSpc>
                <a:spcPct val="100000"/>
              </a:lnSpc>
              <a:spcBef>
                <a:spcPct val="0"/>
              </a:spcBef>
              <a:spcAft>
                <a:spcPct val="0"/>
              </a:spcAft>
              <a:buSzPts val="3700"/>
              <a:buNone/>
              <a:defRPr/>
            </a:lvl9pPr>
          </a:lstStyle>
          <a:p>
            <a:endParaRPr/>
          </a:p>
        </p:txBody>
      </p:sp>
      <p:sp>
        <p:nvSpPr>
          <p:cNvPr id="180" name="Google Shape;180;g1dc7d2207bd_0_824"/>
          <p:cNvSpPr txBox="1">
            <a:spLocks noGrp="1"/>
          </p:cNvSpPr>
          <p:nvPr>
            <p:ph type="body" idx="1"/>
          </p:nvPr>
        </p:nvSpPr>
        <p:spPr>
          <a:xfrm>
            <a:off x="609600" y="1600200"/>
            <a:ext cx="10972800" cy="4526100"/>
          </a:xfrm>
          <a:prstGeom prst="rect">
            <a:avLst/>
          </a:prstGeom>
          <a:noFill/>
          <a:ln>
            <a:noFill/>
          </a:ln>
        </p:spPr>
        <p:txBody>
          <a:bodyPr spcFirstLastPara="1" wrap="square" lIns="121900" tIns="60925" rIns="121900" bIns="60925" anchor="t" anchorCtr="0">
            <a:noAutofit/>
          </a:bodyPr>
          <a:lstStyle>
            <a:lvl1pPr marL="457200" lvl="0" indent="-381000" algn="l">
              <a:lnSpc>
                <a:spcPct val="100000"/>
              </a:lnSpc>
              <a:spcBef>
                <a:spcPts val="500"/>
              </a:spcBef>
              <a:spcAft>
                <a:spcPct val="0"/>
              </a:spcAft>
              <a:buClr>
                <a:schemeClr val="dk1"/>
              </a:buClr>
              <a:buSzPts val="2400"/>
              <a:buChar char="●"/>
              <a:defRPr/>
            </a:lvl1pPr>
            <a:lvl2pPr marL="914400" lvl="1" indent="-381000" algn="l">
              <a:lnSpc>
                <a:spcPct val="100000"/>
              </a:lnSpc>
              <a:spcBef>
                <a:spcPts val="2100"/>
              </a:spcBef>
              <a:spcAft>
                <a:spcPct val="0"/>
              </a:spcAft>
              <a:buClr>
                <a:schemeClr val="dk1"/>
              </a:buClr>
              <a:buSzPts val="2400"/>
              <a:buChar char="○"/>
              <a:defRPr/>
            </a:lvl2pPr>
            <a:lvl3pPr marL="1371600" lvl="2" indent="-381000" algn="l">
              <a:lnSpc>
                <a:spcPct val="100000"/>
              </a:lnSpc>
              <a:spcBef>
                <a:spcPts val="2100"/>
              </a:spcBef>
              <a:spcAft>
                <a:spcPct val="0"/>
              </a:spcAft>
              <a:buClr>
                <a:schemeClr val="dk1"/>
              </a:buClr>
              <a:buSzPts val="2400"/>
              <a:buChar char="■"/>
              <a:defRPr/>
            </a:lvl3pPr>
            <a:lvl4pPr marL="1828800" lvl="3" indent="-381000" algn="l">
              <a:lnSpc>
                <a:spcPct val="100000"/>
              </a:lnSpc>
              <a:spcBef>
                <a:spcPts val="2100"/>
              </a:spcBef>
              <a:spcAft>
                <a:spcPct val="0"/>
              </a:spcAft>
              <a:buClr>
                <a:schemeClr val="dk1"/>
              </a:buClr>
              <a:buSzPts val="2400"/>
              <a:buChar char="●"/>
              <a:defRPr/>
            </a:lvl4pPr>
            <a:lvl5pPr marL="2286000" lvl="4" indent="-381000" algn="l">
              <a:lnSpc>
                <a:spcPct val="100000"/>
              </a:lnSpc>
              <a:spcBef>
                <a:spcPts val="2100"/>
              </a:spcBef>
              <a:spcAft>
                <a:spcPct val="0"/>
              </a:spcAft>
              <a:buClr>
                <a:schemeClr val="dk1"/>
              </a:buClr>
              <a:buSzPts val="2400"/>
              <a:buChar char="○"/>
              <a:defRPr/>
            </a:lvl5pPr>
            <a:lvl6pPr marL="2743200" lvl="5" indent="-381000" algn="l">
              <a:lnSpc>
                <a:spcPct val="100000"/>
              </a:lnSpc>
              <a:spcBef>
                <a:spcPts val="2100"/>
              </a:spcBef>
              <a:spcAft>
                <a:spcPct val="0"/>
              </a:spcAft>
              <a:buClr>
                <a:schemeClr val="dk1"/>
              </a:buClr>
              <a:buSzPts val="2400"/>
              <a:buChar char="■"/>
              <a:defRPr/>
            </a:lvl6pPr>
            <a:lvl7pPr marL="3200400" lvl="6" indent="-381000" algn="l">
              <a:lnSpc>
                <a:spcPct val="100000"/>
              </a:lnSpc>
              <a:spcBef>
                <a:spcPts val="2100"/>
              </a:spcBef>
              <a:spcAft>
                <a:spcPct val="0"/>
              </a:spcAft>
              <a:buClr>
                <a:schemeClr val="dk1"/>
              </a:buClr>
              <a:buSzPts val="2400"/>
              <a:buChar char="●"/>
              <a:defRPr/>
            </a:lvl7pPr>
            <a:lvl8pPr marL="3657600" lvl="7" indent="-381000" algn="l">
              <a:lnSpc>
                <a:spcPct val="100000"/>
              </a:lnSpc>
              <a:spcBef>
                <a:spcPts val="2100"/>
              </a:spcBef>
              <a:spcAft>
                <a:spcPct val="0"/>
              </a:spcAft>
              <a:buClr>
                <a:schemeClr val="dk1"/>
              </a:buClr>
              <a:buSzPts val="2400"/>
              <a:buChar char="○"/>
              <a:defRPr/>
            </a:lvl8pPr>
            <a:lvl9pPr marL="4114800" lvl="8" indent="-381000" algn="l">
              <a:lnSpc>
                <a:spcPct val="100000"/>
              </a:lnSpc>
              <a:spcBef>
                <a:spcPts val="2100"/>
              </a:spcBef>
              <a:spcAft>
                <a:spcPts val="2100"/>
              </a:spcAft>
              <a:buClr>
                <a:schemeClr val="dk1"/>
              </a:buClr>
              <a:buSzPts val="2400"/>
              <a:buChar char="■"/>
              <a:defRPr/>
            </a:lvl9pPr>
          </a:lstStyle>
          <a:p>
            <a:endParaRPr/>
          </a:p>
        </p:txBody>
      </p:sp>
      <p:sp>
        <p:nvSpPr>
          <p:cNvPr id="181" name="Google Shape;181;g1dc7d2207bd_0_824"/>
          <p:cNvSpPr txBox="1">
            <a:spLocks noGrp="1"/>
          </p:cNvSpPr>
          <p:nvPr>
            <p:ph type="dt" idx="10"/>
          </p:nvPr>
        </p:nvSpPr>
        <p:spPr>
          <a:xfrm>
            <a:off x="609600" y="6356351"/>
            <a:ext cx="2844900" cy="365100"/>
          </a:xfrm>
          <a:prstGeom prst="rect">
            <a:avLst/>
          </a:prstGeom>
          <a:noFill/>
          <a:ln>
            <a:noFill/>
          </a:ln>
        </p:spPr>
        <p:txBody>
          <a:bodyPr spcFirstLastPara="1" wrap="square" lIns="121900" tIns="60925" rIns="121900" bIns="60925" anchor="ctr" anchorCtr="0">
            <a:noAutofit/>
          </a:bodyPr>
          <a:lstStyle>
            <a:lvl1pPr marR="0" lvl="0"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182" name="Google Shape;182;g1dc7d2207bd_0_824"/>
          <p:cNvSpPr txBox="1">
            <a:spLocks noGrp="1"/>
          </p:cNvSpPr>
          <p:nvPr>
            <p:ph type="ftr" idx="11"/>
          </p:nvPr>
        </p:nvSpPr>
        <p:spPr>
          <a:xfrm>
            <a:off x="4165600" y="6356351"/>
            <a:ext cx="3860700" cy="365100"/>
          </a:xfrm>
          <a:prstGeom prst="rect">
            <a:avLst/>
          </a:prstGeom>
          <a:noFill/>
          <a:ln>
            <a:noFill/>
          </a:ln>
        </p:spPr>
        <p:txBody>
          <a:bodyPr spcFirstLastPara="1" wrap="square" lIns="121900" tIns="60925" rIns="121900" bIns="60925" anchor="ctr" anchorCtr="0">
            <a:noAutofit/>
          </a:bodyPr>
          <a:lstStyle>
            <a:lvl1pPr marR="0" lvl="0" algn="ct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183" name="Google Shape;183;g1dc7d2207bd_0_824"/>
          <p:cNvSpPr txBox="1">
            <a:spLocks noGrp="1"/>
          </p:cNvSpPr>
          <p:nvPr>
            <p:ph type="sldNum" idx="12"/>
          </p:nvPr>
        </p:nvSpPr>
        <p:spPr>
          <a:xfrm>
            <a:off x="8737600" y="6356351"/>
            <a:ext cx="28449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r" rtl="0">
              <a:lnSpc>
                <a:spcPct val="100000"/>
              </a:lnSpc>
              <a:spcBef>
                <a:spcPct val="0"/>
              </a:spcBef>
              <a:spcAft>
                <a:spcPct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US"/>
              <a:t>‹Nº›</a:t>
            </a:fld>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4"/>
          <p:cNvSpPr/>
          <p:nvPr/>
        </p:nvSpPr>
        <p:spPr>
          <a:xfrm>
            <a:off x="9377361" y="6415087"/>
            <a:ext cx="2814955" cy="443230"/>
          </a:xfrm>
          <a:custGeom>
            <a:avLst/>
            <a:gdLst/>
            <a:ahLst/>
            <a:cxnLst/>
            <a:rect l="l" t="t" r="r" b="b"/>
            <a:pathLst>
              <a:path w="2814954" h="443229" extrusionOk="0">
                <a:moveTo>
                  <a:pt x="0" y="0"/>
                </a:moveTo>
                <a:lnTo>
                  <a:pt x="2814636" y="0"/>
                </a:lnTo>
                <a:lnTo>
                  <a:pt x="2814636" y="442912"/>
                </a:lnTo>
                <a:lnTo>
                  <a:pt x="0" y="442912"/>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7;p44"/>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8;p44"/>
          <p:cNvSpPr/>
          <p:nvPr/>
        </p:nvSpPr>
        <p:spPr>
          <a:xfrm>
            <a:off x="9501186" y="6510336"/>
            <a:ext cx="252729" cy="252729"/>
          </a:xfrm>
          <a:custGeom>
            <a:avLst/>
            <a:gdLst/>
            <a:ahLst/>
            <a:cxnLst/>
            <a:rect l="l" t="t" r="r" b="b"/>
            <a:pathLst>
              <a:path w="252728" h="252728" extrusionOk="0">
                <a:moveTo>
                  <a:pt x="0" y="0"/>
                </a:moveTo>
                <a:lnTo>
                  <a:pt x="252411" y="0"/>
                </a:lnTo>
                <a:lnTo>
                  <a:pt x="252411" y="252412"/>
                </a:lnTo>
                <a:lnTo>
                  <a:pt x="0" y="252412"/>
                </a:lnTo>
                <a:lnTo>
                  <a:pt x="0" y="0"/>
                </a:lnTo>
                <a:close/>
              </a:path>
            </a:pathLst>
          </a:custGeom>
          <a:solidFill>
            <a:srgbClr val="FCDE6F"/>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9;p44"/>
          <p:cNvSpPr txBox="1">
            <a:spLocks noGrp="1"/>
          </p:cNvSpPr>
          <p:nvPr>
            <p:ph type="title"/>
          </p:nvPr>
        </p:nvSpPr>
        <p:spPr>
          <a:xfrm>
            <a:off x="4025654" y="3205940"/>
            <a:ext cx="4140691" cy="543560"/>
          </a:xfrm>
          <a:prstGeom prst="rect">
            <a:avLst/>
          </a:prstGeom>
          <a:noFill/>
          <a:ln>
            <a:noFill/>
          </a:ln>
        </p:spPr>
        <p:txBody>
          <a:bodyPr spcFirstLastPara="1" wrap="square" lIns="0" tIns="0" rIns="0" bIns="0" anchor="t" anchorCtr="0">
            <a:spAutoFit/>
          </a:bodyPr>
          <a:lstStyle>
            <a:lvl1pPr marR="0" lvl="0" algn="l" rtl="0">
              <a:lnSpc>
                <a:spcPct val="100000"/>
              </a:lnSpc>
              <a:spcBef>
                <a:spcPct val="0"/>
              </a:spcBef>
              <a:spcAft>
                <a:spcPct val="0"/>
              </a:spcAft>
              <a:buClr>
                <a:srgbClr val="000000"/>
              </a:buClr>
              <a:buSzPts val="1400"/>
              <a:buFont typeface="Arial"/>
              <a:buNone/>
              <a:defRPr sz="3400" b="0" i="0" u="none" strike="noStrike" cap="none">
                <a:solidFill>
                  <a:srgbClr val="00AEAA"/>
                </a:solidFill>
                <a:latin typeface="Arial"/>
                <a:ea typeface="Arial"/>
                <a:cs typeface="Arial"/>
                <a:sym typeface="Arial"/>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44"/>
          <p:cNvSpPr txBox="1">
            <a:spLocks noGrp="1"/>
          </p:cNvSpPr>
          <p:nvPr>
            <p:ph type="body" idx="1"/>
          </p:nvPr>
        </p:nvSpPr>
        <p:spPr>
          <a:xfrm>
            <a:off x="925071" y="2583713"/>
            <a:ext cx="10341857" cy="390906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1" name="Google Shape;11;p4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ct val="0"/>
              </a:spcBef>
              <a:spcAft>
                <a:spcPct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ct val="0"/>
              </a:spcBef>
              <a:spcAft>
                <a:spcPct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‹Nº›</a:t>
            </a:fld>
            <a:endParaRPr/>
          </a:p>
        </p:txBody>
      </p:sp>
      <p:sp>
        <p:nvSpPr>
          <p:cNvPr id="14" name="Google Shape;14;p44"/>
          <p:cNvSpPr/>
          <p:nvPr/>
        </p:nvSpPr>
        <p:spPr>
          <a:xfrm>
            <a:off x="0" y="979731"/>
            <a:ext cx="5742757" cy="67061"/>
          </a:xfrm>
          <a:prstGeom prst="rect">
            <a:avLst/>
          </a:prstGeom>
          <a:solidFill>
            <a:srgbClr val="FDD90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 name="Google Shape;15;p44"/>
          <p:cNvPicPr preferRelativeResize="0"/>
          <p:nvPr/>
        </p:nvPicPr>
        <p:blipFill>
          <a:blip r:embed="rId7">
            <a:alphaModFix/>
            <a:extLst>
              <a:ext uri="{28A0092B-C50C-407E-A947-70E740481C1C}">
                <a14:useLocalDpi xmlns:a14="http://schemas.microsoft.com/office/drawing/2010/main"/>
              </a:ext>
            </a:extLst>
          </a:blip>
          <a:stretch>
            <a:fillRect/>
          </a:stretch>
        </p:blipFill>
        <p:spPr>
          <a:xfrm>
            <a:off x="1112945" y="267945"/>
            <a:ext cx="2711809" cy="664341"/>
          </a:xfrm>
          <a:prstGeom prst="rect">
            <a:avLst/>
          </a:prstGeom>
          <a:noFill/>
          <a:ln>
            <a:noFill/>
          </a:ln>
        </p:spPr>
      </p:pic>
      <p:pic>
        <p:nvPicPr>
          <p:cNvPr id="16" name="Google Shape;16;p44" descr="OTRA – Observatorio de Transparencia Umanizales"/>
          <p:cNvPicPr preferRelativeResize="0"/>
          <p:nvPr/>
        </p:nvPicPr>
        <p:blipFill>
          <a:blip r:embed="rId8">
            <a:alphaModFix/>
            <a:extLst>
              <a:ext uri="{28A0092B-C50C-407E-A947-70E740481C1C}">
                <a14:useLocalDpi xmlns:a14="http://schemas.microsoft.com/office/drawing/2010/main"/>
              </a:ext>
            </a:extLst>
          </a:blip>
          <a:stretch>
            <a:fillRect/>
          </a:stretch>
        </p:blipFill>
        <p:spPr>
          <a:xfrm>
            <a:off x="0" y="0"/>
            <a:ext cx="1203811" cy="929443"/>
          </a:xfrm>
          <a:prstGeom prst="rect">
            <a:avLst/>
          </a:prstGeom>
          <a:noFill/>
          <a:ln>
            <a:noFill/>
          </a:ln>
        </p:spPr>
      </p:pic>
      <p:sp>
        <p:nvSpPr>
          <p:cNvPr id="17" name="Google Shape;17;p44"/>
          <p:cNvSpPr/>
          <p:nvPr/>
        </p:nvSpPr>
        <p:spPr>
          <a:xfrm>
            <a:off x="3824754" y="362992"/>
            <a:ext cx="1918003" cy="566451"/>
          </a:xfrm>
          <a:prstGeom prst="rect">
            <a:avLst/>
          </a:prstGeom>
          <a:blipFill rotWithShape="1">
            <a:blip r:embed="rId9">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g1dc7d2207bd_0_70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ct val="0"/>
              </a:spcBef>
              <a:spcAft>
                <a:spcPct val="0"/>
              </a:spcAft>
              <a:buClr>
                <a:schemeClr val="dk2"/>
              </a:buClr>
              <a:buSzPts val="3700"/>
              <a:buFont typeface="Fira Sans"/>
              <a:buNone/>
              <a:defRPr sz="3700" b="1" i="0" u="none" strike="noStrike" cap="none">
                <a:solidFill>
                  <a:schemeClr val="dk2"/>
                </a:solidFill>
                <a:latin typeface="Fira Sans"/>
                <a:ea typeface="Fira Sans"/>
                <a:cs typeface="Fira Sans"/>
                <a:sym typeface="Fira Sans"/>
              </a:defRPr>
            </a:lvl1pPr>
            <a:lvl2pPr marR="0" lvl="1" algn="l" rtl="0">
              <a:lnSpc>
                <a:spcPct val="100000"/>
              </a:lnSpc>
              <a:spcBef>
                <a:spcPct val="0"/>
              </a:spcBef>
              <a:spcAft>
                <a:spcPct val="0"/>
              </a:spcAft>
              <a:buClr>
                <a:schemeClr val="dk2"/>
              </a:buClr>
              <a:buSzPts val="3700"/>
              <a:buFont typeface="Arial"/>
              <a:buNone/>
              <a:defRPr sz="3700" b="0" i="0" u="none" strike="noStrike" cap="none">
                <a:solidFill>
                  <a:schemeClr val="dk2"/>
                </a:solidFill>
                <a:latin typeface="Arial"/>
                <a:ea typeface="Arial"/>
                <a:cs typeface="Arial"/>
                <a:sym typeface="Arial"/>
              </a:defRPr>
            </a:lvl2pPr>
            <a:lvl3pPr marR="0" lvl="2" algn="l" rtl="0">
              <a:lnSpc>
                <a:spcPct val="100000"/>
              </a:lnSpc>
              <a:spcBef>
                <a:spcPct val="0"/>
              </a:spcBef>
              <a:spcAft>
                <a:spcPct val="0"/>
              </a:spcAft>
              <a:buClr>
                <a:schemeClr val="dk2"/>
              </a:buClr>
              <a:buSzPts val="3700"/>
              <a:buFont typeface="Arial"/>
              <a:buNone/>
              <a:defRPr sz="3700" b="0" i="0" u="none" strike="noStrike" cap="none">
                <a:solidFill>
                  <a:schemeClr val="dk2"/>
                </a:solidFill>
                <a:latin typeface="Arial"/>
                <a:ea typeface="Arial"/>
                <a:cs typeface="Arial"/>
                <a:sym typeface="Arial"/>
              </a:defRPr>
            </a:lvl3pPr>
            <a:lvl4pPr marR="0" lvl="3" algn="l" rtl="0">
              <a:lnSpc>
                <a:spcPct val="100000"/>
              </a:lnSpc>
              <a:spcBef>
                <a:spcPct val="0"/>
              </a:spcBef>
              <a:spcAft>
                <a:spcPct val="0"/>
              </a:spcAft>
              <a:buClr>
                <a:schemeClr val="dk2"/>
              </a:buClr>
              <a:buSzPts val="3700"/>
              <a:buFont typeface="Arial"/>
              <a:buNone/>
              <a:defRPr sz="3700" b="0" i="0" u="none" strike="noStrike" cap="none">
                <a:solidFill>
                  <a:schemeClr val="dk2"/>
                </a:solidFill>
                <a:latin typeface="Arial"/>
                <a:ea typeface="Arial"/>
                <a:cs typeface="Arial"/>
                <a:sym typeface="Arial"/>
              </a:defRPr>
            </a:lvl4pPr>
            <a:lvl5pPr marR="0" lvl="4" algn="l" rtl="0">
              <a:lnSpc>
                <a:spcPct val="100000"/>
              </a:lnSpc>
              <a:spcBef>
                <a:spcPct val="0"/>
              </a:spcBef>
              <a:spcAft>
                <a:spcPct val="0"/>
              </a:spcAft>
              <a:buClr>
                <a:schemeClr val="dk2"/>
              </a:buClr>
              <a:buSzPts val="3700"/>
              <a:buFont typeface="Arial"/>
              <a:buNone/>
              <a:defRPr sz="3700" b="0" i="0" u="none" strike="noStrike" cap="none">
                <a:solidFill>
                  <a:schemeClr val="dk2"/>
                </a:solidFill>
                <a:latin typeface="Arial"/>
                <a:ea typeface="Arial"/>
                <a:cs typeface="Arial"/>
                <a:sym typeface="Arial"/>
              </a:defRPr>
            </a:lvl5pPr>
            <a:lvl6pPr marR="0" lvl="5" algn="l" rtl="0">
              <a:lnSpc>
                <a:spcPct val="100000"/>
              </a:lnSpc>
              <a:spcBef>
                <a:spcPct val="0"/>
              </a:spcBef>
              <a:spcAft>
                <a:spcPct val="0"/>
              </a:spcAft>
              <a:buClr>
                <a:schemeClr val="dk2"/>
              </a:buClr>
              <a:buSzPts val="3700"/>
              <a:buFont typeface="Arial"/>
              <a:buNone/>
              <a:defRPr sz="3700" b="0" i="0" u="none" strike="noStrike" cap="none">
                <a:solidFill>
                  <a:schemeClr val="dk2"/>
                </a:solidFill>
                <a:latin typeface="Arial"/>
                <a:ea typeface="Arial"/>
                <a:cs typeface="Arial"/>
                <a:sym typeface="Arial"/>
              </a:defRPr>
            </a:lvl6pPr>
            <a:lvl7pPr marR="0" lvl="6" algn="l" rtl="0">
              <a:lnSpc>
                <a:spcPct val="100000"/>
              </a:lnSpc>
              <a:spcBef>
                <a:spcPct val="0"/>
              </a:spcBef>
              <a:spcAft>
                <a:spcPct val="0"/>
              </a:spcAft>
              <a:buClr>
                <a:schemeClr val="dk2"/>
              </a:buClr>
              <a:buSzPts val="3700"/>
              <a:buFont typeface="Arial"/>
              <a:buNone/>
              <a:defRPr sz="3700" b="0" i="0" u="none" strike="noStrike" cap="none">
                <a:solidFill>
                  <a:schemeClr val="dk2"/>
                </a:solidFill>
                <a:latin typeface="Arial"/>
                <a:ea typeface="Arial"/>
                <a:cs typeface="Arial"/>
                <a:sym typeface="Arial"/>
              </a:defRPr>
            </a:lvl7pPr>
            <a:lvl8pPr marR="0" lvl="7" algn="l" rtl="0">
              <a:lnSpc>
                <a:spcPct val="100000"/>
              </a:lnSpc>
              <a:spcBef>
                <a:spcPct val="0"/>
              </a:spcBef>
              <a:spcAft>
                <a:spcPct val="0"/>
              </a:spcAft>
              <a:buClr>
                <a:schemeClr val="dk2"/>
              </a:buClr>
              <a:buSzPts val="3700"/>
              <a:buFont typeface="Arial"/>
              <a:buNone/>
              <a:defRPr sz="3700" b="0" i="0" u="none" strike="noStrike" cap="none">
                <a:solidFill>
                  <a:schemeClr val="dk2"/>
                </a:solidFill>
                <a:latin typeface="Arial"/>
                <a:ea typeface="Arial"/>
                <a:cs typeface="Arial"/>
                <a:sym typeface="Arial"/>
              </a:defRPr>
            </a:lvl8pPr>
            <a:lvl9pPr marR="0" lvl="8" algn="l" rtl="0">
              <a:lnSpc>
                <a:spcPct val="100000"/>
              </a:lnSpc>
              <a:spcBef>
                <a:spcPct val="0"/>
              </a:spcBef>
              <a:spcAft>
                <a:spcPct val="0"/>
              </a:spcAft>
              <a:buClr>
                <a:schemeClr val="dk2"/>
              </a:buClr>
              <a:buSzPts val="3700"/>
              <a:buFont typeface="Arial"/>
              <a:buNone/>
              <a:defRPr sz="3700" b="0" i="0" u="none" strike="noStrike" cap="none">
                <a:solidFill>
                  <a:schemeClr val="dk2"/>
                </a:solidFill>
                <a:latin typeface="Arial"/>
                <a:ea typeface="Arial"/>
                <a:cs typeface="Arial"/>
                <a:sym typeface="Arial"/>
              </a:defRPr>
            </a:lvl9pPr>
          </a:lstStyle>
          <a:p>
            <a:endParaRPr/>
          </a:p>
        </p:txBody>
      </p:sp>
      <p:sp>
        <p:nvSpPr>
          <p:cNvPr id="177" name="Google Shape;177;g1dc7d2207bd_0_70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00000"/>
              </a:lnSpc>
              <a:spcBef>
                <a:spcPct val="0"/>
              </a:spcBef>
              <a:spcAft>
                <a:spcPct val="0"/>
              </a:spcAft>
              <a:buClr>
                <a:schemeClr val="dk2"/>
              </a:buClr>
              <a:buSzPts val="2400"/>
              <a:buFont typeface="Abel"/>
              <a:buChar char="●"/>
              <a:defRPr sz="2400" b="0" i="0" u="none" strike="noStrike" cap="none">
                <a:solidFill>
                  <a:schemeClr val="dk2"/>
                </a:solidFill>
                <a:latin typeface="Abel"/>
                <a:ea typeface="Abel"/>
                <a:cs typeface="Abel"/>
                <a:sym typeface="Abel"/>
              </a:defRPr>
            </a:lvl1pPr>
            <a:lvl2pPr marL="914400" marR="0" lvl="1" indent="-349250" algn="l" rtl="0">
              <a:lnSpc>
                <a:spcPct val="100000"/>
              </a:lnSpc>
              <a:spcBef>
                <a:spcPts val="2100"/>
              </a:spcBef>
              <a:spcAft>
                <a:spcPct val="0"/>
              </a:spcAft>
              <a:buClr>
                <a:schemeClr val="dk2"/>
              </a:buClr>
              <a:buSzPts val="1900"/>
              <a:buFont typeface="Abel"/>
              <a:buChar char="○"/>
              <a:defRPr sz="1900" b="0" i="0" u="none" strike="noStrike" cap="none">
                <a:solidFill>
                  <a:schemeClr val="dk2"/>
                </a:solidFill>
                <a:latin typeface="Abel"/>
                <a:ea typeface="Abel"/>
                <a:cs typeface="Abel"/>
                <a:sym typeface="Abel"/>
              </a:defRPr>
            </a:lvl2pPr>
            <a:lvl3pPr marL="1371600" marR="0" lvl="2" indent="-349250" algn="l" rtl="0">
              <a:lnSpc>
                <a:spcPct val="100000"/>
              </a:lnSpc>
              <a:spcBef>
                <a:spcPts val="2100"/>
              </a:spcBef>
              <a:spcAft>
                <a:spcPct val="0"/>
              </a:spcAft>
              <a:buClr>
                <a:schemeClr val="dk2"/>
              </a:buClr>
              <a:buSzPts val="1900"/>
              <a:buFont typeface="Abel"/>
              <a:buChar char="■"/>
              <a:defRPr sz="1900" b="0" i="0" u="none" strike="noStrike" cap="none">
                <a:solidFill>
                  <a:schemeClr val="dk2"/>
                </a:solidFill>
                <a:latin typeface="Abel"/>
                <a:ea typeface="Abel"/>
                <a:cs typeface="Abel"/>
                <a:sym typeface="Abel"/>
              </a:defRPr>
            </a:lvl3pPr>
            <a:lvl4pPr marL="1828800" marR="0" lvl="3" indent="-349250" algn="l" rtl="0">
              <a:lnSpc>
                <a:spcPct val="100000"/>
              </a:lnSpc>
              <a:spcBef>
                <a:spcPts val="2100"/>
              </a:spcBef>
              <a:spcAft>
                <a:spcPct val="0"/>
              </a:spcAft>
              <a:buClr>
                <a:schemeClr val="dk2"/>
              </a:buClr>
              <a:buSzPts val="1900"/>
              <a:buFont typeface="Abel"/>
              <a:buChar char="●"/>
              <a:defRPr sz="1900" b="0" i="0" u="none" strike="noStrike" cap="none">
                <a:solidFill>
                  <a:schemeClr val="dk2"/>
                </a:solidFill>
                <a:latin typeface="Abel"/>
                <a:ea typeface="Abel"/>
                <a:cs typeface="Abel"/>
                <a:sym typeface="Abel"/>
              </a:defRPr>
            </a:lvl4pPr>
            <a:lvl5pPr marL="2286000" marR="0" lvl="4" indent="-349250" algn="l" rtl="0">
              <a:lnSpc>
                <a:spcPct val="100000"/>
              </a:lnSpc>
              <a:spcBef>
                <a:spcPts val="2100"/>
              </a:spcBef>
              <a:spcAft>
                <a:spcPct val="0"/>
              </a:spcAft>
              <a:buClr>
                <a:schemeClr val="dk2"/>
              </a:buClr>
              <a:buSzPts val="1900"/>
              <a:buFont typeface="Abel"/>
              <a:buChar char="○"/>
              <a:defRPr sz="1900" b="0" i="0" u="none" strike="noStrike" cap="none">
                <a:solidFill>
                  <a:schemeClr val="dk2"/>
                </a:solidFill>
                <a:latin typeface="Abel"/>
                <a:ea typeface="Abel"/>
                <a:cs typeface="Abel"/>
                <a:sym typeface="Abel"/>
              </a:defRPr>
            </a:lvl5pPr>
            <a:lvl6pPr marL="2743200" marR="0" lvl="5" indent="-349250" algn="l" rtl="0">
              <a:lnSpc>
                <a:spcPct val="100000"/>
              </a:lnSpc>
              <a:spcBef>
                <a:spcPts val="2100"/>
              </a:spcBef>
              <a:spcAft>
                <a:spcPct val="0"/>
              </a:spcAft>
              <a:buClr>
                <a:schemeClr val="dk2"/>
              </a:buClr>
              <a:buSzPts val="1900"/>
              <a:buFont typeface="Abel"/>
              <a:buChar char="■"/>
              <a:defRPr sz="1900" b="0" i="0" u="none" strike="noStrike" cap="none">
                <a:solidFill>
                  <a:schemeClr val="dk2"/>
                </a:solidFill>
                <a:latin typeface="Abel"/>
                <a:ea typeface="Abel"/>
                <a:cs typeface="Abel"/>
                <a:sym typeface="Abel"/>
              </a:defRPr>
            </a:lvl6pPr>
            <a:lvl7pPr marL="3200400" marR="0" lvl="6" indent="-349250" algn="l" rtl="0">
              <a:lnSpc>
                <a:spcPct val="100000"/>
              </a:lnSpc>
              <a:spcBef>
                <a:spcPts val="2100"/>
              </a:spcBef>
              <a:spcAft>
                <a:spcPct val="0"/>
              </a:spcAft>
              <a:buClr>
                <a:schemeClr val="dk2"/>
              </a:buClr>
              <a:buSzPts val="1900"/>
              <a:buFont typeface="Abel"/>
              <a:buChar char="●"/>
              <a:defRPr sz="1900" b="0" i="0" u="none" strike="noStrike" cap="none">
                <a:solidFill>
                  <a:schemeClr val="dk2"/>
                </a:solidFill>
                <a:latin typeface="Abel"/>
                <a:ea typeface="Abel"/>
                <a:cs typeface="Abel"/>
                <a:sym typeface="Abel"/>
              </a:defRPr>
            </a:lvl7pPr>
            <a:lvl8pPr marL="3657600" marR="0" lvl="7" indent="-349250" algn="l" rtl="0">
              <a:lnSpc>
                <a:spcPct val="100000"/>
              </a:lnSpc>
              <a:spcBef>
                <a:spcPts val="2100"/>
              </a:spcBef>
              <a:spcAft>
                <a:spcPct val="0"/>
              </a:spcAft>
              <a:buClr>
                <a:schemeClr val="dk2"/>
              </a:buClr>
              <a:buSzPts val="1900"/>
              <a:buFont typeface="Abel"/>
              <a:buChar char="○"/>
              <a:defRPr sz="1900" b="0" i="0" u="none" strike="noStrike" cap="none">
                <a:solidFill>
                  <a:schemeClr val="dk2"/>
                </a:solidFill>
                <a:latin typeface="Abel"/>
                <a:ea typeface="Abel"/>
                <a:cs typeface="Abel"/>
                <a:sym typeface="Abel"/>
              </a:defRPr>
            </a:lvl8pPr>
            <a:lvl9pPr marL="4114800" marR="0" lvl="8" indent="-349250" algn="l" rtl="0">
              <a:lnSpc>
                <a:spcPct val="100000"/>
              </a:lnSpc>
              <a:spcBef>
                <a:spcPts val="2100"/>
              </a:spcBef>
              <a:spcAft>
                <a:spcPts val="2100"/>
              </a:spcAft>
              <a:buClr>
                <a:schemeClr val="dk2"/>
              </a:buClr>
              <a:buSzPts val="1900"/>
              <a:buFont typeface="Abel"/>
              <a:buChar char="■"/>
              <a:defRPr sz="1900" b="0" i="0" u="none" strike="noStrike" cap="none">
                <a:solidFill>
                  <a:schemeClr val="dk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5.jpeg"/><Relationship Id="rId7"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5.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jpeg"/></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researchgate.net/profile/Reinel-Tabares-Soto" TargetMode="External"/><Relationship Id="rId5" Type="http://schemas.openxmlformats.org/officeDocument/2006/relationships/hyperlink" Target="https://orcid.org/0000-0002-4978-5211" TargetMode="External"/><Relationship Id="rId4" Type="http://schemas.openxmlformats.org/officeDocument/2006/relationships/hyperlink" Target="https://scholar.google.es/citations?user=_8F9RPQAAAAJ&amp;hl=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8" Type="http://schemas.openxmlformats.org/officeDocument/2006/relationships/hyperlink" Target="https://pseint.sourceforge.net/?page=descargas.php" TargetMode="External"/><Relationship Id="rId3" Type="http://schemas.openxmlformats.org/officeDocument/2006/relationships/image" Target="../media/image5.jpeg"/><Relationship Id="rId7" Type="http://schemas.openxmlformats.org/officeDocument/2006/relationships/hyperlink" Target="https://docs.google.com/document/d/1obJgQVgid5FZbUFVsOuzGsdPUhxh2z8r2VGKsxz0i1g/edit?usp=drive_link"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drive.google.com/file/d/1F48TkMcReEZC2y68d549OL9OzcEb0kYz/view?usp=share_link" TargetMode="External"/><Relationship Id="rId11" Type="http://schemas.openxmlformats.org/officeDocument/2006/relationships/hyperlink" Target="https://drive.google.com/drive/folders/10AxxcbKf1jR8jGcOZdNkPPG0NLPZqdjq?usp=drive_link" TargetMode="External"/><Relationship Id="rId5" Type="http://schemas.openxmlformats.org/officeDocument/2006/relationships/hyperlink" Target="https://chat.openai.com/?__cf_chl_tk=WaY8EBNesxCoDTZJQkMKK6ANT3u2c5F.q44EdgqYtQE-1675864137-0-gaNycGzNFtA" TargetMode="External"/><Relationship Id="rId10" Type="http://schemas.openxmlformats.org/officeDocument/2006/relationships/hyperlink" Target="https://drive.google.com/drive/folders/1VkTjOkfBR1PGldCazvctTP2yeZbw58Br?usp=sharing" TargetMode="External"/><Relationship Id="rId4" Type="http://schemas.openxmlformats.org/officeDocument/2006/relationships/hyperlink" Target="https://drive.google.com/file/d/1Ro7tuZaCZuvNP6-EcIUQb3hjBhyoF6Vk/view?usp=sharing" TargetMode="External"/><Relationship Id="rId9" Type="http://schemas.openxmlformats.org/officeDocument/2006/relationships/hyperlink" Target="https://drive.google.com/drive/folders/1RB9zYSNiIct7PYI4CwIUbeh4sU__nJqL?usp=sharin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14"/>
        <p:cNvGrpSpPr/>
        <p:nvPr/>
      </p:nvGrpSpPr>
      <p:grpSpPr>
        <a:xfrm>
          <a:off x="0" y="0"/>
          <a:ext cx="0" cy="0"/>
          <a:chOff x="0" y="0"/>
          <a:chExt cx="0" cy="0"/>
        </a:xfrm>
      </p:grpSpPr>
      <p:sp>
        <p:nvSpPr>
          <p:cNvPr id="315" name="Google Shape;315;p1"/>
          <p:cNvSpPr/>
          <p:nvPr/>
        </p:nvSpPr>
        <p:spPr>
          <a:xfrm>
            <a:off x="4665662" y="5356225"/>
            <a:ext cx="7526655" cy="150177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 name="Google Shape;316;p1"/>
          <p:cNvSpPr/>
          <p:nvPr/>
        </p:nvSpPr>
        <p:spPr>
          <a:xfrm>
            <a:off x="0" y="1725611"/>
            <a:ext cx="1389380" cy="5132705"/>
          </a:xfrm>
          <a:custGeom>
            <a:avLst/>
            <a:gdLst/>
            <a:ahLst/>
            <a:cxnLst/>
            <a:rect l="l" t="t" r="r" b="b"/>
            <a:pathLst>
              <a:path w="1389380" h="5132705" extrusionOk="0">
                <a:moveTo>
                  <a:pt x="0" y="0"/>
                </a:moveTo>
                <a:lnTo>
                  <a:pt x="1389061" y="0"/>
                </a:lnTo>
                <a:lnTo>
                  <a:pt x="1389061"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7" name="Google Shape;317;p1"/>
          <p:cNvSpPr/>
          <p:nvPr/>
        </p:nvSpPr>
        <p:spPr>
          <a:xfrm>
            <a:off x="4868862" y="5551487"/>
            <a:ext cx="386080" cy="384175"/>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18" name="Google Shape;318;p1"/>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1888150" y="2387375"/>
            <a:ext cx="10304175" cy="2083250"/>
          </a:xfrm>
          <a:prstGeom prst="rect">
            <a:avLst/>
          </a:prstGeom>
          <a:noFill/>
          <a:ln>
            <a:noFill/>
          </a:ln>
        </p:spPr>
      </p:pic>
      <p:sp>
        <p:nvSpPr>
          <p:cNvPr id="319" name="Google Shape;319;p1"/>
          <p:cNvSpPr/>
          <p:nvPr/>
        </p:nvSpPr>
        <p:spPr>
          <a:xfrm>
            <a:off x="3124200" y="1462355"/>
            <a:ext cx="9067800" cy="152576"/>
          </a:xfrm>
          <a:custGeom>
            <a:avLst/>
            <a:gdLst/>
            <a:ahLst/>
            <a:cxnLst/>
            <a:rect l="l" t="t" r="r" b="b"/>
            <a:pathLst>
              <a:path w="9067800" h="344805" extrusionOk="0">
                <a:moveTo>
                  <a:pt x="0" y="0"/>
                </a:moveTo>
                <a:lnTo>
                  <a:pt x="9067799" y="0"/>
                </a:lnTo>
                <a:lnTo>
                  <a:pt x="9067799" y="344486"/>
                </a:lnTo>
                <a:lnTo>
                  <a:pt x="0" y="344486"/>
                </a:lnTo>
                <a:lnTo>
                  <a:pt x="0" y="0"/>
                </a:lnTo>
                <a:close/>
              </a:path>
            </a:pathLst>
          </a:custGeom>
          <a:solidFill>
            <a:srgbClr val="003870"/>
          </a:solidFill>
          <a:ln w="9525" cap="flat" cmpd="sng">
            <a:solidFill>
              <a:srgbClr val="00387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20" name="Google Shape;320;p1"/>
          <p:cNvPicPr preferRelativeResize="0"/>
          <p:nvPr/>
        </p:nvPicPr>
        <p:blipFill>
          <a:blip r:embed="rId4">
            <a:alphaModFix/>
            <a:extLst>
              <a:ext uri="{28A0092B-C50C-407E-A947-70E740481C1C}">
                <a14:useLocalDpi xmlns:a14="http://schemas.microsoft.com/office/drawing/2010/main"/>
              </a:ext>
            </a:extLst>
          </a:blip>
          <a:srcRect t="17296" b="17581"/>
          <a:stretch>
            <a:fillRect/>
          </a:stretch>
        </p:blipFill>
        <p:spPr>
          <a:xfrm>
            <a:off x="3533413" y="178125"/>
            <a:ext cx="2825825" cy="1051600"/>
          </a:xfrm>
          <a:prstGeom prst="rect">
            <a:avLst/>
          </a:prstGeom>
          <a:noFill/>
          <a:ln>
            <a:noFill/>
          </a:ln>
        </p:spPr>
      </p:pic>
      <p:sp>
        <p:nvSpPr>
          <p:cNvPr id="321" name="Google Shape;321;p1"/>
          <p:cNvSpPr txBox="1"/>
          <p:nvPr/>
        </p:nvSpPr>
        <p:spPr>
          <a:xfrm>
            <a:off x="6445788" y="3653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322" name="Google Shape;322;p1"/>
          <p:cNvSpPr/>
          <p:nvPr/>
        </p:nvSpPr>
        <p:spPr>
          <a:xfrm>
            <a:off x="6341088" y="4657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dc7d2207bd_0_44"/>
          <p:cNvSpPr/>
          <p:nvPr/>
        </p:nvSpPr>
        <p:spPr>
          <a:xfrm>
            <a:off x="8191350" y="1739826"/>
            <a:ext cx="3406500" cy="42177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67" name="Google Shape;467;g1dc7d2207bd_0_44"/>
          <p:cNvSpPr/>
          <p:nvPr/>
        </p:nvSpPr>
        <p:spPr>
          <a:xfrm>
            <a:off x="4344600" y="1739826"/>
            <a:ext cx="3406500" cy="42177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68" name="Google Shape;468;g1dc7d2207bd_0_44"/>
          <p:cNvSpPr/>
          <p:nvPr/>
        </p:nvSpPr>
        <p:spPr>
          <a:xfrm>
            <a:off x="575925" y="1739826"/>
            <a:ext cx="3406500" cy="42177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69" name="Google Shape;469;g1dc7d2207bd_0_44"/>
          <p:cNvSpPr txBox="1"/>
          <p:nvPr/>
        </p:nvSpPr>
        <p:spPr>
          <a:xfrm>
            <a:off x="575900" y="1739833"/>
            <a:ext cx="3406500" cy="1101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70" name="Google Shape;470;g1dc7d2207bd_0_44"/>
          <p:cNvSpPr txBox="1">
            <a:spLocks noGrp="1"/>
          </p:cNvSpPr>
          <p:nvPr>
            <p:ph type="body" idx="4294967295"/>
          </p:nvPr>
        </p:nvSpPr>
        <p:spPr>
          <a:xfrm>
            <a:off x="734751" y="2013575"/>
            <a:ext cx="30108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b="1">
                <a:solidFill>
                  <a:schemeClr val="lt1"/>
                </a:solidFill>
                <a:latin typeface="Trebuchet MS"/>
                <a:ea typeface="Trebuchet MS"/>
                <a:cs typeface="Trebuchet MS"/>
                <a:sym typeface="Trebuchet MS"/>
              </a:rPr>
              <a:t>Unidad IV</a:t>
            </a:r>
            <a:r>
              <a:rPr lang="en-US">
                <a:solidFill>
                  <a:schemeClr val="lt1"/>
                </a:solidFill>
                <a:latin typeface="Trebuchet MS"/>
                <a:ea typeface="Trebuchet MS"/>
                <a:cs typeface="Trebuchet MS"/>
                <a:sym typeface="Trebuchet MS"/>
              </a:rPr>
              <a:t>: </a:t>
            </a:r>
            <a:br>
              <a:rPr lang="en-US">
                <a:solidFill>
                  <a:schemeClr val="lt1"/>
                </a:solidFill>
                <a:latin typeface="Trebuchet MS"/>
                <a:ea typeface="Trebuchet MS"/>
                <a:cs typeface="Trebuchet MS"/>
                <a:sym typeface="Trebuchet MS"/>
              </a:rPr>
            </a:br>
            <a:r>
              <a:rPr lang="en-US">
                <a:solidFill>
                  <a:schemeClr val="lt1"/>
                </a:solidFill>
                <a:latin typeface="Trebuchet MS"/>
                <a:ea typeface="Trebuchet MS"/>
                <a:cs typeface="Trebuchet MS"/>
                <a:sym typeface="Trebuchet MS"/>
              </a:rPr>
              <a:t>Subrutinas.</a:t>
            </a:r>
            <a:endParaRPr>
              <a:solidFill>
                <a:schemeClr val="lt1"/>
              </a:solidFill>
              <a:latin typeface="Trebuchet MS"/>
              <a:ea typeface="Trebuchet MS"/>
              <a:cs typeface="Trebuchet MS"/>
              <a:sym typeface="Trebuchet MS"/>
            </a:endParaRPr>
          </a:p>
        </p:txBody>
      </p:sp>
      <p:sp>
        <p:nvSpPr>
          <p:cNvPr id="471" name="Google Shape;471;g1dc7d2207bd_0_44"/>
          <p:cNvSpPr txBox="1">
            <a:spLocks noGrp="1"/>
          </p:cNvSpPr>
          <p:nvPr>
            <p:ph type="body" idx="4294967295"/>
          </p:nvPr>
        </p:nvSpPr>
        <p:spPr>
          <a:xfrm>
            <a:off x="575900" y="2841433"/>
            <a:ext cx="3328500" cy="1293000"/>
          </a:xfrm>
          <a:prstGeom prst="rect">
            <a:avLst/>
          </a:prstGeom>
          <a:noFill/>
          <a:ln>
            <a:noFill/>
          </a:ln>
        </p:spPr>
        <p:txBody>
          <a:bodyPr spcFirstLastPara="1" wrap="square" lIns="0" tIns="0" rIns="0" bIns="0" anchor="t" anchorCtr="0">
            <a:spAutoFit/>
          </a:bodyPr>
          <a:lstStyle/>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Procedimientos </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Funciones simples</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Funciones con argumentos</a:t>
            </a:r>
            <a:endParaRPr sz="2100">
              <a:latin typeface="Trebuchet MS"/>
              <a:ea typeface="Trebuchet MS"/>
              <a:cs typeface="Trebuchet MS"/>
              <a:sym typeface="Trebuchet MS"/>
            </a:endParaRPr>
          </a:p>
        </p:txBody>
      </p:sp>
      <p:sp>
        <p:nvSpPr>
          <p:cNvPr id="472" name="Google Shape;472;g1dc7d2207bd_0_44"/>
          <p:cNvSpPr txBox="1"/>
          <p:nvPr/>
        </p:nvSpPr>
        <p:spPr>
          <a:xfrm>
            <a:off x="4344578" y="1739833"/>
            <a:ext cx="3406500" cy="1101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73" name="Google Shape;473;g1dc7d2207bd_0_44"/>
          <p:cNvSpPr txBox="1">
            <a:spLocks noGrp="1"/>
          </p:cNvSpPr>
          <p:nvPr>
            <p:ph type="body" idx="4294967295"/>
          </p:nvPr>
        </p:nvSpPr>
        <p:spPr>
          <a:xfrm>
            <a:off x="4556100" y="2013575"/>
            <a:ext cx="30615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b="1">
                <a:solidFill>
                  <a:schemeClr val="lt1"/>
                </a:solidFill>
                <a:latin typeface="Trebuchet MS"/>
                <a:ea typeface="Trebuchet MS"/>
                <a:cs typeface="Trebuchet MS"/>
                <a:sym typeface="Trebuchet MS"/>
              </a:rPr>
              <a:t>Unidad V</a:t>
            </a:r>
            <a:r>
              <a:rPr lang="en-US">
                <a:solidFill>
                  <a:schemeClr val="lt1"/>
                </a:solidFill>
                <a:latin typeface="Trebuchet MS"/>
                <a:ea typeface="Trebuchet MS"/>
                <a:cs typeface="Trebuchet MS"/>
                <a:sym typeface="Trebuchet MS"/>
              </a:rPr>
              <a:t>: Arreglos unidimensionales.</a:t>
            </a:r>
            <a:endParaRPr b="1">
              <a:solidFill>
                <a:schemeClr val="lt1"/>
              </a:solidFill>
              <a:latin typeface="Trebuchet MS"/>
              <a:ea typeface="Trebuchet MS"/>
              <a:cs typeface="Trebuchet MS"/>
              <a:sym typeface="Trebuchet MS"/>
            </a:endParaRPr>
          </a:p>
        </p:txBody>
      </p:sp>
      <p:sp>
        <p:nvSpPr>
          <p:cNvPr id="474" name="Google Shape;474;g1dc7d2207bd_0_44"/>
          <p:cNvSpPr txBox="1">
            <a:spLocks noGrp="1"/>
          </p:cNvSpPr>
          <p:nvPr>
            <p:ph type="body" idx="4294967295"/>
          </p:nvPr>
        </p:nvSpPr>
        <p:spPr>
          <a:xfrm>
            <a:off x="4344578" y="2841433"/>
            <a:ext cx="3328500" cy="1939500"/>
          </a:xfrm>
          <a:prstGeom prst="rect">
            <a:avLst/>
          </a:prstGeom>
          <a:noFill/>
          <a:ln>
            <a:noFill/>
          </a:ln>
        </p:spPr>
        <p:txBody>
          <a:bodyPr spcFirstLastPara="1" wrap="square" lIns="0" tIns="0" rIns="0" bIns="0" anchor="t" anchorCtr="0">
            <a:spAutoFit/>
          </a:bodyPr>
          <a:lstStyle/>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Definición</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Creación.</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Inserción.</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Eliminación.</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Búsqueda.</a:t>
            </a:r>
            <a:endParaRPr sz="2100">
              <a:latin typeface="Trebuchet MS"/>
              <a:ea typeface="Trebuchet MS"/>
              <a:cs typeface="Trebuchet MS"/>
              <a:sym typeface="Trebuchet MS"/>
            </a:endParaRPr>
          </a:p>
          <a:p>
            <a:pPr marL="0" lvl="0" indent="0" algn="l" rtl="0">
              <a:lnSpc>
                <a:spcPct val="100000"/>
              </a:lnSpc>
              <a:spcBef>
                <a:spcPct val="0"/>
              </a:spcBef>
              <a:spcAft>
                <a:spcPct val="0"/>
              </a:spcAft>
              <a:buSzPts val="1400"/>
              <a:buNone/>
            </a:pPr>
            <a:endParaRPr sz="2100">
              <a:latin typeface="Trebuchet MS"/>
              <a:ea typeface="Trebuchet MS"/>
              <a:cs typeface="Trebuchet MS"/>
              <a:sym typeface="Trebuchet MS"/>
            </a:endParaRPr>
          </a:p>
        </p:txBody>
      </p:sp>
      <p:sp>
        <p:nvSpPr>
          <p:cNvPr id="475" name="Google Shape;475;g1dc7d2207bd_0_44"/>
          <p:cNvSpPr txBox="1"/>
          <p:nvPr/>
        </p:nvSpPr>
        <p:spPr>
          <a:xfrm>
            <a:off x="8191306" y="1739833"/>
            <a:ext cx="3406500" cy="1101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76" name="Google Shape;476;g1dc7d2207bd_0_44"/>
          <p:cNvSpPr txBox="1">
            <a:spLocks noGrp="1"/>
          </p:cNvSpPr>
          <p:nvPr>
            <p:ph type="body" idx="4294967295"/>
          </p:nvPr>
        </p:nvSpPr>
        <p:spPr>
          <a:xfrm>
            <a:off x="8428151" y="2013575"/>
            <a:ext cx="30108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b="1">
                <a:solidFill>
                  <a:schemeClr val="lt1"/>
                </a:solidFill>
                <a:latin typeface="Trebuchet MS"/>
                <a:ea typeface="Trebuchet MS"/>
                <a:cs typeface="Trebuchet MS"/>
                <a:sym typeface="Trebuchet MS"/>
              </a:rPr>
              <a:t>Unidad VI</a:t>
            </a:r>
            <a:r>
              <a:rPr lang="en-US">
                <a:solidFill>
                  <a:schemeClr val="lt1"/>
                </a:solidFill>
                <a:latin typeface="Trebuchet MS"/>
                <a:ea typeface="Trebuchet MS"/>
                <a:cs typeface="Trebuchet MS"/>
                <a:sym typeface="Trebuchet MS"/>
              </a:rPr>
              <a:t>: Arreglos bidimensionales</a:t>
            </a:r>
            <a:endParaRPr b="1">
              <a:solidFill>
                <a:schemeClr val="lt1"/>
              </a:solidFill>
              <a:latin typeface="Trebuchet MS"/>
              <a:ea typeface="Trebuchet MS"/>
              <a:cs typeface="Trebuchet MS"/>
              <a:sym typeface="Trebuchet MS"/>
            </a:endParaRPr>
          </a:p>
        </p:txBody>
      </p:sp>
      <p:sp>
        <p:nvSpPr>
          <p:cNvPr id="477" name="Google Shape;477;g1dc7d2207bd_0_44"/>
          <p:cNvSpPr txBox="1">
            <a:spLocks noGrp="1"/>
          </p:cNvSpPr>
          <p:nvPr>
            <p:ph type="body" idx="4294967295"/>
          </p:nvPr>
        </p:nvSpPr>
        <p:spPr>
          <a:xfrm>
            <a:off x="8191306" y="2841433"/>
            <a:ext cx="3328500" cy="1616100"/>
          </a:xfrm>
          <a:prstGeom prst="rect">
            <a:avLst/>
          </a:prstGeom>
          <a:noFill/>
          <a:ln>
            <a:noFill/>
          </a:ln>
        </p:spPr>
        <p:txBody>
          <a:bodyPr spcFirstLastPara="1" wrap="square" lIns="0" tIns="0" rIns="0" bIns="0" anchor="t" anchorCtr="0">
            <a:spAutoFit/>
          </a:bodyPr>
          <a:lstStyle/>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Definición</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Creación.</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Inserción.</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Eliminación.</a:t>
            </a:r>
            <a:endParaRPr sz="2100">
              <a:latin typeface="Trebuchet MS"/>
              <a:ea typeface="Trebuchet MS"/>
              <a:cs typeface="Trebuchet MS"/>
              <a:sym typeface="Trebuchet MS"/>
            </a:endParaRPr>
          </a:p>
          <a:p>
            <a:pPr marL="609600" lvl="0"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Búsqueda.</a:t>
            </a:r>
            <a:endParaRPr sz="2100">
              <a:latin typeface="Trebuchet MS"/>
              <a:ea typeface="Trebuchet MS"/>
              <a:cs typeface="Trebuchet MS"/>
              <a:sym typeface="Trebuchet MS"/>
            </a:endParaRPr>
          </a:p>
        </p:txBody>
      </p:sp>
      <p:sp>
        <p:nvSpPr>
          <p:cNvPr id="478" name="Google Shape;478;g1dc7d2207bd_0_4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g1dc7d2207bd_0_4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Google Shape;480;g1dc7d2207bd_0_44"/>
          <p:cNvSpPr/>
          <p:nvPr/>
        </p:nvSpPr>
        <p:spPr>
          <a:xfrm>
            <a:off x="0" y="0"/>
            <a:ext cx="6290100" cy="112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g1dc7d2207bd_0_44"/>
          <p:cNvSpPr/>
          <p:nvPr/>
        </p:nvSpPr>
        <p:spPr>
          <a:xfrm>
            <a:off x="0" y="0"/>
            <a:ext cx="5929800" cy="113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g1dc7d2207bd_0_44"/>
          <p:cNvSpPr/>
          <p:nvPr/>
        </p:nvSpPr>
        <p:spPr>
          <a:xfrm>
            <a:off x="0" y="0"/>
            <a:ext cx="6290100" cy="112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3" name="Google Shape;483;g1dc7d2207bd_0_44"/>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484" name="Google Shape;484;g1dc7d2207bd_0_4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g1dc7d2207bd_0_44"/>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486" name="Google Shape;486;g1dc7d2207bd_0_4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g1dc7d2207bd_0_44"/>
          <p:cNvSpPr txBox="1">
            <a:spLocks noGrp="1"/>
          </p:cNvSpPr>
          <p:nvPr>
            <p:ph type="title"/>
          </p:nvPr>
        </p:nvSpPr>
        <p:spPr>
          <a:xfrm>
            <a:off x="3871925" y="850575"/>
            <a:ext cx="4351800" cy="5232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a:latin typeface="Trebuchet MS"/>
                <a:ea typeface="Trebuchet MS"/>
                <a:cs typeface="Trebuchet MS"/>
                <a:sym typeface="Trebuchet MS"/>
              </a:rPr>
              <a:t>Temática del curso</a:t>
            </a:r>
            <a:endParaRPr>
              <a:latin typeface="Trebuchet MS"/>
              <a:ea typeface="Trebuchet MS"/>
              <a:cs typeface="Trebuchet MS"/>
              <a:sym typeface="Trebuchet MS"/>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1dc7d2207bd_0_88"/>
          <p:cNvSpPr txBox="1"/>
          <p:nvPr/>
        </p:nvSpPr>
        <p:spPr>
          <a:xfrm>
            <a:off x="524567" y="1692392"/>
            <a:ext cx="8003700" cy="91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400" b="0" i="0" u="none" strike="noStrike" cap="none">
                <a:solidFill>
                  <a:schemeClr val="accent2"/>
                </a:solidFill>
                <a:latin typeface="Trebuchet MS"/>
                <a:ea typeface="Trebuchet MS"/>
                <a:cs typeface="Trebuchet MS"/>
                <a:sym typeface="Trebuchet MS"/>
              </a:rPr>
              <a:t>Presentación del programa oficial del curso</a:t>
            </a:r>
            <a:endParaRPr sz="2400" b="0" i="0" u="none" strike="noStrike" cap="none">
              <a:solidFill>
                <a:schemeClr val="accent2"/>
              </a:solidFill>
              <a:latin typeface="Trebuchet MS"/>
              <a:ea typeface="Trebuchet MS"/>
              <a:cs typeface="Trebuchet MS"/>
              <a:sym typeface="Trebuchet MS"/>
            </a:endParaRPr>
          </a:p>
        </p:txBody>
      </p:sp>
      <p:sp>
        <p:nvSpPr>
          <p:cNvPr id="493" name="Google Shape;493;g1dc7d2207bd_0_88"/>
          <p:cNvSpPr/>
          <p:nvPr/>
        </p:nvSpPr>
        <p:spPr>
          <a:xfrm>
            <a:off x="665250" y="2437275"/>
            <a:ext cx="10861500" cy="3672600"/>
          </a:xfrm>
          <a:prstGeom prst="round2DiagRect">
            <a:avLst>
              <a:gd name="adj1" fmla="val 21930"/>
              <a:gd name="adj2" fmla="val 0"/>
            </a:avLst>
          </a:prstGeom>
          <a:solidFill>
            <a:schemeClr val="accent2"/>
          </a:solidFill>
          <a:ln>
            <a:noFill/>
          </a:ln>
        </p:spPr>
        <p:txBody>
          <a:bodyPr spcFirstLastPara="1" wrap="square" lIns="121900" tIns="60925" rIns="121900" bIns="60925" anchor="ctr" anchorCtr="0">
            <a:noAutofit/>
          </a:bodyPr>
          <a:lstStyle/>
          <a:p>
            <a:pPr marL="0" marR="0" lvl="0" indent="0" algn="l" rtl="0">
              <a:lnSpc>
                <a:spcPct val="115000"/>
              </a:lnSpc>
              <a:spcBef>
                <a:spcPts val="1300"/>
              </a:spcBef>
              <a:spcAft>
                <a:spcPct val="0"/>
              </a:spcAft>
              <a:buClr>
                <a:srgbClr val="000000"/>
              </a:buClr>
              <a:buSzPts val="1500"/>
              <a:buFont typeface="Arial"/>
              <a:buNone/>
            </a:pPr>
            <a:r>
              <a:rPr lang="en-US" sz="2400" b="0" i="0" u="none" strike="noStrike" cap="none">
                <a:solidFill>
                  <a:srgbClr val="FFFFFF"/>
                </a:solidFill>
                <a:latin typeface="Trebuchet MS"/>
                <a:ea typeface="Trebuchet MS"/>
                <a:cs typeface="Trebuchet MS"/>
                <a:sym typeface="Trebuchet MS"/>
              </a:rPr>
              <a:t>El curso PROGRAMACIÓN I presenta, las herramientas necesarias para llegar a la solución de problemas a nivel de programación de computadores. </a:t>
            </a:r>
            <a:endParaRPr sz="2400" b="0" i="0" u="none" strike="noStrike" cap="none">
              <a:solidFill>
                <a:srgbClr val="FFFFFF"/>
              </a:solidFill>
              <a:latin typeface="Trebuchet MS"/>
              <a:ea typeface="Trebuchet MS"/>
              <a:cs typeface="Trebuchet MS"/>
              <a:sym typeface="Trebuchet MS"/>
            </a:endParaRPr>
          </a:p>
          <a:p>
            <a:pPr marL="0" marR="0" lvl="0" indent="0" algn="l" rtl="0">
              <a:lnSpc>
                <a:spcPct val="115000"/>
              </a:lnSpc>
              <a:spcBef>
                <a:spcPts val="1300"/>
              </a:spcBef>
              <a:spcAft>
                <a:spcPct val="0"/>
              </a:spcAft>
              <a:buClr>
                <a:srgbClr val="000000"/>
              </a:buClr>
              <a:buSzPts val="1500"/>
              <a:buFont typeface="Arial"/>
              <a:buNone/>
            </a:pPr>
            <a:r>
              <a:rPr lang="en-US" sz="2400" b="0" i="0" u="none" strike="noStrike" cap="none">
                <a:solidFill>
                  <a:srgbClr val="FFFFFF"/>
                </a:solidFill>
                <a:latin typeface="Trebuchet MS"/>
                <a:ea typeface="Trebuchet MS"/>
                <a:cs typeface="Trebuchet MS"/>
                <a:sym typeface="Trebuchet MS"/>
              </a:rPr>
              <a:t>Antes de enfatizar en el manejo de un lenguaje de programación como tal, es importante conocer elementos que ayuden a desarrollar la lógica algorítmica, de tal manera que posteriormente se facilite el manejo de las herramientas de programación.</a:t>
            </a:r>
            <a:endParaRPr sz="2400" b="0" i="0" u="none" strike="noStrike" cap="none">
              <a:solidFill>
                <a:srgbClr val="FFFFFF"/>
              </a:solidFill>
              <a:latin typeface="Trebuchet MS"/>
              <a:ea typeface="Trebuchet MS"/>
              <a:cs typeface="Trebuchet MS"/>
              <a:sym typeface="Trebuchet MS"/>
            </a:endParaRPr>
          </a:p>
        </p:txBody>
      </p:sp>
      <p:sp>
        <p:nvSpPr>
          <p:cNvPr id="494" name="Google Shape;494;g1dc7d2207bd_0_88"/>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g1dc7d2207bd_0_88"/>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6" name="Google Shape;496;g1dc7d2207bd_0_88"/>
          <p:cNvSpPr/>
          <p:nvPr/>
        </p:nvSpPr>
        <p:spPr>
          <a:xfrm>
            <a:off x="0" y="0"/>
            <a:ext cx="6290100" cy="112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7" name="Google Shape;497;g1dc7d2207bd_0_88"/>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498" name="Google Shape;498;g1dc7d2207bd_0_88"/>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g1dc7d2207bd_0_88"/>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500" name="Google Shape;500;g1dc7d2207bd_0_88"/>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g1dc7d2207bd_0_88"/>
          <p:cNvSpPr txBox="1">
            <a:spLocks noGrp="1"/>
          </p:cNvSpPr>
          <p:nvPr>
            <p:ph type="title"/>
          </p:nvPr>
        </p:nvSpPr>
        <p:spPr>
          <a:xfrm>
            <a:off x="4125300" y="778750"/>
            <a:ext cx="3941400" cy="7686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3700"/>
              <a:buNone/>
            </a:pPr>
            <a:r>
              <a:rPr lang="en-US">
                <a:latin typeface="Trebuchet MS"/>
                <a:ea typeface="Trebuchet MS"/>
                <a:cs typeface="Trebuchet MS"/>
                <a:sym typeface="Trebuchet MS"/>
              </a:rPr>
              <a:t>Programación I</a:t>
            </a:r>
            <a:endParaRPr>
              <a:latin typeface="Trebuchet MS"/>
              <a:ea typeface="Trebuchet MS"/>
              <a:cs typeface="Trebuchet MS"/>
              <a:sym typeface="Trebuchet MS"/>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1dc7d2207bd_0_94"/>
          <p:cNvSpPr/>
          <p:nvPr/>
        </p:nvSpPr>
        <p:spPr>
          <a:xfrm>
            <a:off x="1084875" y="2929710"/>
            <a:ext cx="3447745" cy="1018916"/>
          </a:xfrm>
          <a:custGeom>
            <a:avLst/>
            <a:gdLst/>
            <a:ahLst/>
            <a:cxnLst/>
            <a:rect l="l" t="t" r="r" b="b"/>
            <a:pathLst>
              <a:path w="123564" h="36517" extrusionOk="0">
                <a:moveTo>
                  <a:pt x="17658" y="0"/>
                </a:moveTo>
                <a:cubicBezTo>
                  <a:pt x="7906" y="0"/>
                  <a:pt x="1" y="7906"/>
                  <a:pt x="1" y="17657"/>
                </a:cubicBezTo>
                <a:lnTo>
                  <a:pt x="1" y="18848"/>
                </a:lnTo>
                <a:cubicBezTo>
                  <a:pt x="1" y="28611"/>
                  <a:pt x="7906" y="36517"/>
                  <a:pt x="17658" y="36517"/>
                </a:cubicBezTo>
                <a:lnTo>
                  <a:pt x="105907" y="36517"/>
                </a:lnTo>
                <a:cubicBezTo>
                  <a:pt x="115658" y="36517"/>
                  <a:pt x="123564" y="28611"/>
                  <a:pt x="123564" y="18848"/>
                </a:cubicBezTo>
                <a:lnTo>
                  <a:pt x="123564" y="17657"/>
                </a:lnTo>
                <a:cubicBezTo>
                  <a:pt x="123564" y="7906"/>
                  <a:pt x="115658" y="0"/>
                  <a:pt x="105907"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07" name="Google Shape;507;g1dc7d2207bd_0_94"/>
          <p:cNvSpPr/>
          <p:nvPr/>
        </p:nvSpPr>
        <p:spPr>
          <a:xfrm>
            <a:off x="1084671" y="1845429"/>
            <a:ext cx="854821" cy="854793"/>
          </a:xfrm>
          <a:custGeom>
            <a:avLst/>
            <a:gdLst/>
            <a:ahLst/>
            <a:cxnLst/>
            <a:rect l="l" t="t" r="r" b="b"/>
            <a:pathLst>
              <a:path w="30636" h="30635" extrusionOk="0">
                <a:moveTo>
                  <a:pt x="15324" y="0"/>
                </a:moveTo>
                <a:cubicBezTo>
                  <a:pt x="6858" y="0"/>
                  <a:pt x="0" y="6858"/>
                  <a:pt x="0" y="15311"/>
                </a:cubicBezTo>
                <a:cubicBezTo>
                  <a:pt x="0" y="23777"/>
                  <a:pt x="6858" y="30635"/>
                  <a:pt x="15324" y="30635"/>
                </a:cubicBezTo>
                <a:cubicBezTo>
                  <a:pt x="23777" y="30635"/>
                  <a:pt x="30635" y="23777"/>
                  <a:pt x="30635" y="15311"/>
                </a:cubicBezTo>
                <a:cubicBezTo>
                  <a:pt x="30635" y="6858"/>
                  <a:pt x="23777" y="0"/>
                  <a:pt x="1532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500"/>
              <a:buFont typeface="Arial"/>
              <a:buNone/>
            </a:pPr>
            <a:endParaRPr sz="4000" b="0" i="0" u="none" strike="noStrike" cap="none">
              <a:solidFill>
                <a:srgbClr val="434343"/>
              </a:solidFill>
              <a:latin typeface="Arial"/>
              <a:ea typeface="Arial"/>
              <a:cs typeface="Arial"/>
              <a:sym typeface="Arial"/>
            </a:endParaRPr>
          </a:p>
        </p:txBody>
      </p:sp>
      <p:sp>
        <p:nvSpPr>
          <p:cNvPr id="508" name="Google Shape;508;g1dc7d2207bd_0_94"/>
          <p:cNvSpPr/>
          <p:nvPr/>
        </p:nvSpPr>
        <p:spPr>
          <a:xfrm>
            <a:off x="1030842" y="1771260"/>
            <a:ext cx="3447745" cy="1018581"/>
          </a:xfrm>
          <a:custGeom>
            <a:avLst/>
            <a:gdLst/>
            <a:ahLst/>
            <a:cxnLst/>
            <a:rect l="l" t="t" r="r" b="b"/>
            <a:pathLst>
              <a:path w="123564" h="36505" extrusionOk="0">
                <a:moveTo>
                  <a:pt x="17658" y="0"/>
                </a:moveTo>
                <a:cubicBezTo>
                  <a:pt x="7906" y="0"/>
                  <a:pt x="1" y="7906"/>
                  <a:pt x="1" y="17657"/>
                </a:cubicBezTo>
                <a:lnTo>
                  <a:pt x="1" y="18848"/>
                </a:lnTo>
                <a:cubicBezTo>
                  <a:pt x="1" y="28611"/>
                  <a:pt x="7906" y="36505"/>
                  <a:pt x="17658" y="36505"/>
                </a:cubicBezTo>
                <a:lnTo>
                  <a:pt x="105907" y="36505"/>
                </a:lnTo>
                <a:cubicBezTo>
                  <a:pt x="115658" y="36505"/>
                  <a:pt x="123564" y="28611"/>
                  <a:pt x="123564" y="18848"/>
                </a:cubicBezTo>
                <a:lnTo>
                  <a:pt x="123564" y="17657"/>
                </a:lnTo>
                <a:cubicBezTo>
                  <a:pt x="123564" y="7906"/>
                  <a:pt x="115658" y="0"/>
                  <a:pt x="10590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dc7d2207bd_0_94"/>
          <p:cNvSpPr/>
          <p:nvPr/>
        </p:nvSpPr>
        <p:spPr>
          <a:xfrm>
            <a:off x="1030722" y="5251169"/>
            <a:ext cx="3448079" cy="1018916"/>
          </a:xfrm>
          <a:custGeom>
            <a:avLst/>
            <a:gdLst/>
            <a:ahLst/>
            <a:cxnLst/>
            <a:rect l="l" t="t" r="r" b="b"/>
            <a:pathLst>
              <a:path w="123575" h="36517" extrusionOk="0">
                <a:moveTo>
                  <a:pt x="17657" y="0"/>
                </a:moveTo>
                <a:cubicBezTo>
                  <a:pt x="7906" y="0"/>
                  <a:pt x="0" y="7906"/>
                  <a:pt x="0" y="17657"/>
                </a:cubicBezTo>
                <a:lnTo>
                  <a:pt x="0" y="18848"/>
                </a:lnTo>
                <a:cubicBezTo>
                  <a:pt x="0" y="28611"/>
                  <a:pt x="7906" y="36517"/>
                  <a:pt x="17657" y="36517"/>
                </a:cubicBezTo>
                <a:lnTo>
                  <a:pt x="105918" y="36517"/>
                </a:lnTo>
                <a:cubicBezTo>
                  <a:pt x="115669" y="36517"/>
                  <a:pt x="123575" y="28611"/>
                  <a:pt x="123575" y="18848"/>
                </a:cubicBezTo>
                <a:lnTo>
                  <a:pt x="123575" y="17657"/>
                </a:lnTo>
                <a:cubicBezTo>
                  <a:pt x="123575" y="7906"/>
                  <a:pt x="115669" y="0"/>
                  <a:pt x="10591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dc7d2207bd_0_94"/>
          <p:cNvSpPr txBox="1"/>
          <p:nvPr/>
        </p:nvSpPr>
        <p:spPr>
          <a:xfrm>
            <a:off x="1577617" y="2076343"/>
            <a:ext cx="2036400" cy="4080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2300"/>
              <a:buFont typeface="Arial"/>
              <a:buNone/>
            </a:pPr>
            <a:r>
              <a:rPr lang="en-US" sz="2300" b="0" i="0" u="none" strike="noStrike" cap="none">
                <a:solidFill>
                  <a:srgbClr val="FFFFFF"/>
                </a:solidFill>
                <a:latin typeface="Fira Sans Extra Condensed Medium"/>
                <a:ea typeface="Fira Sans Extra Condensed Medium"/>
                <a:cs typeface="Fira Sans Extra Condensed Medium"/>
                <a:sym typeface="Fira Sans Extra Condensed Medium"/>
              </a:rPr>
              <a:t>Presentación de la temática</a:t>
            </a:r>
            <a:endParaRPr sz="23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sp>
        <p:nvSpPr>
          <p:cNvPr id="511" name="Google Shape;511;g1dc7d2207bd_0_94"/>
          <p:cNvSpPr txBox="1"/>
          <p:nvPr/>
        </p:nvSpPr>
        <p:spPr>
          <a:xfrm>
            <a:off x="1577697" y="5556333"/>
            <a:ext cx="2492100" cy="4080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2300"/>
              <a:buFont typeface="Arial"/>
              <a:buNone/>
            </a:pPr>
            <a:r>
              <a:rPr lang="en-US" sz="2300" b="0" i="0" u="none" strike="noStrike" cap="none">
                <a:solidFill>
                  <a:srgbClr val="FFFFFF"/>
                </a:solidFill>
                <a:latin typeface="Fira Sans Extra Condensed Medium"/>
                <a:ea typeface="Fira Sans Extra Condensed Medium"/>
                <a:cs typeface="Fira Sans Extra Condensed Medium"/>
                <a:sym typeface="Fira Sans Extra Condensed Medium"/>
              </a:rPr>
              <a:t>Revisión del trabajo desarrollado</a:t>
            </a:r>
            <a:endParaRPr sz="23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sp>
        <p:nvSpPr>
          <p:cNvPr id="512" name="Google Shape;512;g1dc7d2207bd_0_94"/>
          <p:cNvSpPr txBox="1"/>
          <p:nvPr/>
        </p:nvSpPr>
        <p:spPr>
          <a:xfrm>
            <a:off x="1631549" y="3238350"/>
            <a:ext cx="2036400" cy="4080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2300"/>
              <a:buFont typeface="Arial"/>
              <a:buNone/>
            </a:pPr>
            <a:r>
              <a:rPr lang="en-US" sz="2300" b="0" i="0" u="none" strike="noStrike" cap="none">
                <a:solidFill>
                  <a:srgbClr val="FFFFFF"/>
                </a:solidFill>
                <a:latin typeface="Fira Sans Extra Condensed Medium"/>
                <a:ea typeface="Fira Sans Extra Condensed Medium"/>
                <a:cs typeface="Fira Sans Extra Condensed Medium"/>
                <a:sym typeface="Fira Sans Extra Condensed Medium"/>
              </a:rPr>
              <a:t>Desarrollo de ejercicios tipo</a:t>
            </a:r>
            <a:endParaRPr sz="23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sp>
        <p:nvSpPr>
          <p:cNvPr id="513" name="Google Shape;513;g1dc7d2207bd_0_94"/>
          <p:cNvSpPr/>
          <p:nvPr/>
        </p:nvSpPr>
        <p:spPr>
          <a:xfrm>
            <a:off x="1030722" y="4088485"/>
            <a:ext cx="3448079" cy="1018916"/>
          </a:xfrm>
          <a:custGeom>
            <a:avLst/>
            <a:gdLst/>
            <a:ahLst/>
            <a:cxnLst/>
            <a:rect l="l" t="t" r="r" b="b"/>
            <a:pathLst>
              <a:path w="123575" h="36517" extrusionOk="0">
                <a:moveTo>
                  <a:pt x="17657" y="0"/>
                </a:moveTo>
                <a:cubicBezTo>
                  <a:pt x="7906" y="0"/>
                  <a:pt x="0" y="7906"/>
                  <a:pt x="0" y="17657"/>
                </a:cubicBezTo>
                <a:lnTo>
                  <a:pt x="0" y="18848"/>
                </a:lnTo>
                <a:cubicBezTo>
                  <a:pt x="0" y="28611"/>
                  <a:pt x="7906" y="36517"/>
                  <a:pt x="17657" y="36517"/>
                </a:cubicBezTo>
                <a:lnTo>
                  <a:pt x="105918" y="36517"/>
                </a:lnTo>
                <a:cubicBezTo>
                  <a:pt x="115669" y="36517"/>
                  <a:pt x="123575" y="28611"/>
                  <a:pt x="123575" y="18848"/>
                </a:cubicBezTo>
                <a:lnTo>
                  <a:pt x="123575" y="17657"/>
                </a:lnTo>
                <a:cubicBezTo>
                  <a:pt x="123575" y="7906"/>
                  <a:pt x="115669" y="0"/>
                  <a:pt x="10591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g1dc7d2207bd_0_94"/>
          <p:cNvSpPr txBox="1"/>
          <p:nvPr/>
        </p:nvSpPr>
        <p:spPr>
          <a:xfrm>
            <a:off x="1577700" y="4393633"/>
            <a:ext cx="2768700" cy="4080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2300"/>
              <a:buFont typeface="Arial"/>
              <a:buNone/>
            </a:pPr>
            <a:r>
              <a:rPr lang="en-US" sz="2300" b="0" i="0" u="none" strike="noStrike" cap="none">
                <a:solidFill>
                  <a:srgbClr val="FFFFFF"/>
                </a:solidFill>
                <a:latin typeface="Fira Sans Extra Condensed Medium"/>
                <a:ea typeface="Fira Sans Extra Condensed Medium"/>
                <a:cs typeface="Fira Sans Extra Condensed Medium"/>
                <a:sym typeface="Fira Sans Extra Condensed Medium"/>
              </a:rPr>
              <a:t>Desarrollo de ejercicios adicionales</a:t>
            </a:r>
            <a:endParaRPr sz="23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sp>
        <p:nvSpPr>
          <p:cNvPr id="515" name="Google Shape;515;g1dc7d2207bd_0_94"/>
          <p:cNvSpPr txBox="1"/>
          <p:nvPr/>
        </p:nvSpPr>
        <p:spPr>
          <a:xfrm>
            <a:off x="5001376" y="1783625"/>
            <a:ext cx="6453900" cy="1018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Lecturas, clases.</a:t>
            </a:r>
            <a:endParaRPr sz="1900" b="0" i="0" u="none" strike="noStrike" cap="none">
              <a:solidFill>
                <a:srgbClr val="000000"/>
              </a:solidFill>
              <a:latin typeface="Trebuchet MS"/>
              <a:ea typeface="Trebuchet MS"/>
              <a:cs typeface="Trebuchet MS"/>
              <a:sym typeface="Trebuchet MS"/>
            </a:endParaRPr>
          </a:p>
        </p:txBody>
      </p:sp>
      <p:sp>
        <p:nvSpPr>
          <p:cNvPr id="516" name="Google Shape;516;g1dc7d2207bd_0_94"/>
          <p:cNvSpPr txBox="1"/>
          <p:nvPr/>
        </p:nvSpPr>
        <p:spPr>
          <a:xfrm>
            <a:off x="5001501" y="2932975"/>
            <a:ext cx="6453900" cy="1018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Solución de ejercicios durante las clases.</a:t>
            </a:r>
            <a:endParaRPr sz="19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Trabajo individual.</a:t>
            </a:r>
            <a:endParaRPr sz="19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Trabajo grupal.</a:t>
            </a:r>
            <a:endParaRPr sz="1900" b="0" i="0" u="none" strike="noStrike" cap="none">
              <a:solidFill>
                <a:srgbClr val="000000"/>
              </a:solidFill>
              <a:latin typeface="Trebuchet MS"/>
              <a:ea typeface="Trebuchet MS"/>
              <a:cs typeface="Trebuchet MS"/>
              <a:sym typeface="Trebuchet MS"/>
            </a:endParaRPr>
          </a:p>
        </p:txBody>
      </p:sp>
      <p:sp>
        <p:nvSpPr>
          <p:cNvPr id="517" name="Google Shape;517;g1dc7d2207bd_0_94"/>
          <p:cNvSpPr txBox="1"/>
          <p:nvPr/>
        </p:nvSpPr>
        <p:spPr>
          <a:xfrm>
            <a:off x="5001375" y="4082300"/>
            <a:ext cx="6941400" cy="1018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Desarrollo de talleres asociados a la temática en estudio.</a:t>
            </a:r>
            <a:endParaRPr sz="1900" b="0" i="0" u="none" strike="noStrike" cap="none">
              <a:solidFill>
                <a:srgbClr val="000000"/>
              </a:solidFill>
              <a:latin typeface="Trebuchet MS"/>
              <a:ea typeface="Trebuchet MS"/>
              <a:cs typeface="Trebuchet MS"/>
              <a:sym typeface="Trebuchet MS"/>
            </a:endParaRPr>
          </a:p>
        </p:txBody>
      </p:sp>
      <p:sp>
        <p:nvSpPr>
          <p:cNvPr id="518" name="Google Shape;518;g1dc7d2207bd_0_94"/>
          <p:cNvSpPr txBox="1"/>
          <p:nvPr/>
        </p:nvSpPr>
        <p:spPr>
          <a:xfrm>
            <a:off x="5001375" y="5231625"/>
            <a:ext cx="6941400" cy="1018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Discusión de ejercicios y análisis de soluciones y problemas.</a:t>
            </a:r>
            <a:endParaRPr sz="19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Retroalimentación del trabajo realizado en los talleres.</a:t>
            </a:r>
            <a:endParaRPr sz="1900" b="0" i="0" u="none" strike="noStrike" cap="none">
              <a:solidFill>
                <a:srgbClr val="000000"/>
              </a:solidFill>
              <a:latin typeface="Trebuchet MS"/>
              <a:ea typeface="Trebuchet MS"/>
              <a:cs typeface="Trebuchet MS"/>
              <a:sym typeface="Trebuchet MS"/>
            </a:endParaRPr>
          </a:p>
        </p:txBody>
      </p:sp>
      <p:sp>
        <p:nvSpPr>
          <p:cNvPr id="519" name="Google Shape;519;g1dc7d2207bd_0_9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g1dc7d2207bd_0_9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1" name="Google Shape;521;g1dc7d2207bd_0_94"/>
          <p:cNvSpPr/>
          <p:nvPr/>
        </p:nvSpPr>
        <p:spPr>
          <a:xfrm>
            <a:off x="0" y="0"/>
            <a:ext cx="6290100" cy="112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2" name="Google Shape;522;g1dc7d2207bd_0_94"/>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523" name="Google Shape;523;g1dc7d2207bd_0_9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g1dc7d2207bd_0_94"/>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525" name="Google Shape;525;g1dc7d2207bd_0_94"/>
          <p:cNvSpPr txBox="1">
            <a:spLocks noGrp="1"/>
          </p:cNvSpPr>
          <p:nvPr>
            <p:ph type="title"/>
          </p:nvPr>
        </p:nvSpPr>
        <p:spPr>
          <a:xfrm>
            <a:off x="4017900" y="901438"/>
            <a:ext cx="4156200" cy="5232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a:latin typeface="Trebuchet MS"/>
                <a:ea typeface="Trebuchet MS"/>
                <a:cs typeface="Trebuchet MS"/>
                <a:sym typeface="Trebuchet MS"/>
              </a:rPr>
              <a:t>Forma de trabajo</a:t>
            </a:r>
            <a:endParaRPr>
              <a:latin typeface="Trebuchet MS"/>
              <a:ea typeface="Trebuchet MS"/>
              <a:cs typeface="Trebuchet MS"/>
              <a:sym typeface="Trebuchet MS"/>
            </a:endParaRPr>
          </a:p>
        </p:txBody>
      </p:sp>
      <p:sp>
        <p:nvSpPr>
          <p:cNvPr id="526" name="Google Shape;526;g1dc7d2207bd_0_9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1dc7d2207bd_0_111"/>
          <p:cNvSpPr txBox="1">
            <a:spLocks noGrp="1"/>
          </p:cNvSpPr>
          <p:nvPr>
            <p:ph type="title"/>
          </p:nvPr>
        </p:nvSpPr>
        <p:spPr>
          <a:xfrm>
            <a:off x="3965200" y="1051592"/>
            <a:ext cx="11360700" cy="5232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a:t>Propuesta de evaluación</a:t>
            </a:r>
            <a:endParaRPr/>
          </a:p>
        </p:txBody>
      </p:sp>
      <p:grpSp>
        <p:nvGrpSpPr>
          <p:cNvPr id="532" name="Google Shape;532;g1dc7d2207bd_0_111"/>
          <p:cNvGrpSpPr/>
          <p:nvPr/>
        </p:nvGrpSpPr>
        <p:grpSpPr>
          <a:xfrm>
            <a:off x="3291801" y="1595531"/>
            <a:ext cx="8290301" cy="694783"/>
            <a:chOff x="2468863" y="1577688"/>
            <a:chExt cx="6217881" cy="521100"/>
          </a:xfrm>
        </p:grpSpPr>
        <p:sp>
          <p:nvSpPr>
            <p:cNvPr id="533" name="Google Shape;533;g1dc7d2207bd_0_111"/>
            <p:cNvSpPr/>
            <p:nvPr/>
          </p:nvSpPr>
          <p:spPr>
            <a:xfrm>
              <a:off x="2468863" y="1577688"/>
              <a:ext cx="1145700" cy="5211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2100"/>
                <a:buFont typeface="Arial"/>
                <a:buNone/>
              </a:pPr>
              <a:r>
                <a:rPr lang="en-US" sz="2100" b="0" i="0" u="none" strike="noStrike" cap="none" dirty="0" err="1">
                  <a:solidFill>
                    <a:schemeClr val="dk1"/>
                  </a:solidFill>
                  <a:latin typeface="Fira Sans Extra Condensed Medium"/>
                  <a:ea typeface="Fira Sans Extra Condensed Medium"/>
                  <a:cs typeface="Fira Sans Extra Condensed Medium"/>
                  <a:sym typeface="Fira Sans Extra Condensed Medium"/>
                </a:rPr>
                <a:t>Conceptos</a:t>
              </a:r>
              <a:r>
                <a:rPr lang="en-US" sz="2100" b="0" i="0" u="none" strike="noStrike" cap="none" dirty="0">
                  <a:solidFill>
                    <a:schemeClr val="dk1"/>
                  </a:solidFill>
                  <a:latin typeface="Fira Sans Extra Condensed Medium"/>
                  <a:ea typeface="Fira Sans Extra Condensed Medium"/>
                  <a:cs typeface="Fira Sans Extra Condensed Medium"/>
                  <a:sym typeface="Fira Sans Extra Condensed Medium"/>
                </a:rPr>
                <a:t> </a:t>
              </a:r>
              <a:r>
                <a:rPr lang="en-US" sz="2100" b="0" i="0" u="none" strike="noStrike" cap="none" dirty="0" err="1">
                  <a:solidFill>
                    <a:schemeClr val="dk1"/>
                  </a:solidFill>
                  <a:latin typeface="Fira Sans Extra Condensed Medium"/>
                  <a:ea typeface="Fira Sans Extra Condensed Medium"/>
                  <a:cs typeface="Fira Sans Extra Condensed Medium"/>
                  <a:sym typeface="Fira Sans Extra Condensed Medium"/>
                </a:rPr>
                <a:t>Básicos</a:t>
              </a:r>
              <a:endParaRPr sz="1600" b="0" i="0" u="none" strike="noStrike" cap="none" dirty="0">
                <a:solidFill>
                  <a:schemeClr val="dk1"/>
                </a:solidFill>
                <a:latin typeface="Arial"/>
                <a:ea typeface="Arial"/>
                <a:cs typeface="Arial"/>
                <a:sym typeface="Arial"/>
              </a:endParaRPr>
            </a:p>
          </p:txBody>
        </p:sp>
        <p:sp>
          <p:nvSpPr>
            <p:cNvPr id="534" name="Google Shape;534;g1dc7d2207bd_0_111"/>
            <p:cNvSpPr/>
            <p:nvPr/>
          </p:nvSpPr>
          <p:spPr>
            <a:xfrm>
              <a:off x="3734513" y="1577688"/>
              <a:ext cx="1145700" cy="521100"/>
            </a:xfrm>
            <a:prstGeom prst="roundRect">
              <a:avLst>
                <a:gd name="adj" fmla="val 16667"/>
              </a:avLst>
            </a:prstGeom>
            <a:solidFill>
              <a:srgbClr val="EEECE1"/>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2100"/>
                <a:buFont typeface="Arial"/>
                <a:buNone/>
              </a:pPr>
              <a:r>
                <a:rPr lang="en-US" sz="2100" b="0" i="0" u="none" strike="noStrike" cap="none">
                  <a:solidFill>
                    <a:schemeClr val="dk1"/>
                  </a:solidFill>
                  <a:latin typeface="Fira Sans Extra Condensed Medium"/>
                  <a:ea typeface="Fira Sans Extra Condensed Medium"/>
                  <a:cs typeface="Fira Sans Extra Condensed Medium"/>
                  <a:sym typeface="Fira Sans Extra Condensed Medium"/>
                </a:rPr>
                <a:t>Estructuras Selectivas</a:t>
              </a:r>
              <a:endParaRPr sz="2100" b="0" i="0" u="none" strike="noStrike" cap="none">
                <a:solidFill>
                  <a:schemeClr val="dk1"/>
                </a:solidFill>
                <a:latin typeface="Fira Sans Extra Condensed Medium"/>
                <a:ea typeface="Fira Sans Extra Condensed Medium"/>
                <a:cs typeface="Fira Sans Extra Condensed Medium"/>
                <a:sym typeface="Fira Sans Extra Condensed Medium"/>
              </a:endParaRPr>
            </a:p>
          </p:txBody>
        </p:sp>
        <p:sp>
          <p:nvSpPr>
            <p:cNvPr id="535" name="Google Shape;535;g1dc7d2207bd_0_111"/>
            <p:cNvSpPr/>
            <p:nvPr/>
          </p:nvSpPr>
          <p:spPr>
            <a:xfrm>
              <a:off x="5000144" y="1577688"/>
              <a:ext cx="1145700" cy="5211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500"/>
                <a:buFont typeface="Arial"/>
                <a:buNone/>
              </a:pPr>
              <a:r>
                <a:rPr lang="en-US" sz="2100" b="0" i="0" u="none" strike="noStrike" cap="none">
                  <a:solidFill>
                    <a:schemeClr val="dk1"/>
                  </a:solidFill>
                  <a:latin typeface="Fira Sans Extra Condensed Medium"/>
                  <a:ea typeface="Fira Sans Extra Condensed Medium"/>
                  <a:cs typeface="Fira Sans Extra Condensed Medium"/>
                  <a:sym typeface="Fira Sans Extra Condensed Medium"/>
                </a:rPr>
                <a:t>Estructuras Repetitivas</a:t>
              </a:r>
              <a:endParaRPr sz="1600" b="0" i="0" u="none" strike="noStrike" cap="none">
                <a:solidFill>
                  <a:schemeClr val="dk1"/>
                </a:solidFill>
                <a:latin typeface="Arial"/>
                <a:ea typeface="Arial"/>
                <a:cs typeface="Arial"/>
                <a:sym typeface="Arial"/>
              </a:endParaRPr>
            </a:p>
          </p:txBody>
        </p:sp>
        <p:sp>
          <p:nvSpPr>
            <p:cNvPr id="536" name="Google Shape;536;g1dc7d2207bd_0_111"/>
            <p:cNvSpPr/>
            <p:nvPr/>
          </p:nvSpPr>
          <p:spPr>
            <a:xfrm>
              <a:off x="6268188" y="1577688"/>
              <a:ext cx="1145700" cy="5211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500"/>
                <a:buFont typeface="Arial"/>
                <a:buNone/>
              </a:pPr>
              <a:r>
                <a:rPr lang="en-US" sz="2100" b="0" i="0" u="none" strike="noStrike" cap="none">
                  <a:solidFill>
                    <a:schemeClr val="dk1"/>
                  </a:solidFill>
                  <a:latin typeface="Fira Sans Extra Condensed Medium"/>
                  <a:ea typeface="Fira Sans Extra Condensed Medium"/>
                  <a:cs typeface="Fira Sans Extra Condensed Medium"/>
                  <a:sym typeface="Fira Sans Extra Condensed Medium"/>
                </a:rPr>
                <a:t>Funciones</a:t>
              </a:r>
              <a:endParaRPr sz="1600" b="0" i="0" u="none" strike="noStrike" cap="none">
                <a:solidFill>
                  <a:schemeClr val="dk1"/>
                </a:solidFill>
                <a:latin typeface="Arial"/>
                <a:ea typeface="Arial"/>
                <a:cs typeface="Arial"/>
                <a:sym typeface="Arial"/>
              </a:endParaRPr>
            </a:p>
          </p:txBody>
        </p:sp>
        <p:sp>
          <p:nvSpPr>
            <p:cNvPr id="537" name="Google Shape;537;g1dc7d2207bd_0_111"/>
            <p:cNvSpPr/>
            <p:nvPr/>
          </p:nvSpPr>
          <p:spPr>
            <a:xfrm>
              <a:off x="7541044" y="1577688"/>
              <a:ext cx="1145700" cy="5211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500"/>
                <a:buFont typeface="Arial"/>
                <a:buNone/>
              </a:pPr>
              <a:r>
                <a:rPr lang="en-US" sz="2100" b="0" i="0" u="none" strike="noStrike" cap="none">
                  <a:solidFill>
                    <a:schemeClr val="dk1"/>
                  </a:solidFill>
                  <a:latin typeface="Fira Sans Extra Condensed Medium"/>
                  <a:ea typeface="Fira Sans Extra Condensed Medium"/>
                  <a:cs typeface="Fira Sans Extra Condensed Medium"/>
                  <a:sym typeface="Fira Sans Extra Condensed Medium"/>
                </a:rPr>
                <a:t>Arreglos</a:t>
              </a:r>
              <a:endParaRPr sz="1600" b="0" i="0" u="none" strike="noStrike" cap="none">
                <a:solidFill>
                  <a:schemeClr val="dk1"/>
                </a:solidFill>
                <a:latin typeface="Arial"/>
                <a:ea typeface="Arial"/>
                <a:cs typeface="Arial"/>
                <a:sym typeface="Arial"/>
              </a:endParaRPr>
            </a:p>
          </p:txBody>
        </p:sp>
      </p:grpSp>
      <p:grpSp>
        <p:nvGrpSpPr>
          <p:cNvPr id="538" name="Google Shape;538;g1dc7d2207bd_0_111"/>
          <p:cNvGrpSpPr/>
          <p:nvPr/>
        </p:nvGrpSpPr>
        <p:grpSpPr>
          <a:xfrm>
            <a:off x="609585" y="3337784"/>
            <a:ext cx="10972459" cy="763581"/>
            <a:chOff x="457200" y="2775049"/>
            <a:chExt cx="8229550" cy="572700"/>
          </a:xfrm>
        </p:grpSpPr>
        <p:sp>
          <p:nvSpPr>
            <p:cNvPr id="539" name="Google Shape;539;g1dc7d2207bd_0_111"/>
            <p:cNvSpPr/>
            <p:nvPr/>
          </p:nvSpPr>
          <p:spPr>
            <a:xfrm>
              <a:off x="2468950" y="2973419"/>
              <a:ext cx="6217800" cy="1761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40" name="Google Shape;540;g1dc7d2207bd_0_111"/>
            <p:cNvSpPr/>
            <p:nvPr/>
          </p:nvSpPr>
          <p:spPr>
            <a:xfrm>
              <a:off x="2468925" y="2973417"/>
              <a:ext cx="3624600" cy="1758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41" name="Google Shape;541;g1dc7d2207bd_0_111"/>
            <p:cNvSpPr/>
            <p:nvPr/>
          </p:nvSpPr>
          <p:spPr>
            <a:xfrm>
              <a:off x="457200" y="2775049"/>
              <a:ext cx="1845300" cy="572700"/>
            </a:xfrm>
            <a:prstGeom prst="roundRect">
              <a:avLst>
                <a:gd name="adj" fmla="val 16667"/>
              </a:avLst>
            </a:prstGeom>
            <a:solidFill>
              <a:srgbClr val="4F81BD"/>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600"/>
                <a:buFont typeface="Arial"/>
                <a:buNone/>
              </a:pPr>
              <a:endParaRPr sz="1600" b="0" i="0" u="none" strike="noStrike" cap="none">
                <a:solidFill>
                  <a:schemeClr val="lt1"/>
                </a:solidFill>
                <a:latin typeface="Fira Sans"/>
                <a:ea typeface="Fira Sans"/>
                <a:cs typeface="Fira Sans"/>
                <a:sym typeface="Fira Sans"/>
              </a:endParaRPr>
            </a:p>
          </p:txBody>
        </p:sp>
      </p:grpSp>
      <p:grpSp>
        <p:nvGrpSpPr>
          <p:cNvPr id="542" name="Google Shape;542;g1dc7d2207bd_0_111"/>
          <p:cNvGrpSpPr/>
          <p:nvPr/>
        </p:nvGrpSpPr>
        <p:grpSpPr>
          <a:xfrm>
            <a:off x="609585" y="4208671"/>
            <a:ext cx="10972459" cy="763581"/>
            <a:chOff x="457200" y="3471274"/>
            <a:chExt cx="8229550" cy="572700"/>
          </a:xfrm>
        </p:grpSpPr>
        <p:sp>
          <p:nvSpPr>
            <p:cNvPr id="543" name="Google Shape;543;g1dc7d2207bd_0_111"/>
            <p:cNvSpPr/>
            <p:nvPr/>
          </p:nvSpPr>
          <p:spPr>
            <a:xfrm>
              <a:off x="2468950" y="3682960"/>
              <a:ext cx="6217800" cy="1761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44" name="Google Shape;544;g1dc7d2207bd_0_111"/>
            <p:cNvSpPr/>
            <p:nvPr/>
          </p:nvSpPr>
          <p:spPr>
            <a:xfrm>
              <a:off x="2468925" y="3682959"/>
              <a:ext cx="6174000" cy="1761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45" name="Google Shape;545;g1dc7d2207bd_0_111"/>
            <p:cNvSpPr/>
            <p:nvPr/>
          </p:nvSpPr>
          <p:spPr>
            <a:xfrm>
              <a:off x="457200" y="3471274"/>
              <a:ext cx="1845300" cy="572700"/>
            </a:xfrm>
            <a:prstGeom prst="roundRect">
              <a:avLst>
                <a:gd name="adj" fmla="val 16667"/>
              </a:avLst>
            </a:prstGeom>
            <a:solidFill>
              <a:srgbClr val="8064A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600"/>
                <a:buFont typeface="Arial"/>
                <a:buNone/>
              </a:pPr>
              <a:endParaRPr sz="1600" b="0" i="0" u="none" strike="noStrike" cap="none">
                <a:solidFill>
                  <a:schemeClr val="lt1"/>
                </a:solidFill>
                <a:latin typeface="Fira Sans"/>
                <a:ea typeface="Fira Sans"/>
                <a:cs typeface="Fira Sans"/>
                <a:sym typeface="Fira Sans"/>
              </a:endParaRPr>
            </a:p>
          </p:txBody>
        </p:sp>
      </p:grpSp>
      <p:grpSp>
        <p:nvGrpSpPr>
          <p:cNvPr id="546" name="Google Shape;546;g1dc7d2207bd_0_111"/>
          <p:cNvGrpSpPr/>
          <p:nvPr/>
        </p:nvGrpSpPr>
        <p:grpSpPr>
          <a:xfrm>
            <a:off x="609585" y="5079559"/>
            <a:ext cx="10972459" cy="763581"/>
            <a:chOff x="457200" y="4167499"/>
            <a:chExt cx="8229550" cy="572700"/>
          </a:xfrm>
        </p:grpSpPr>
        <p:sp>
          <p:nvSpPr>
            <p:cNvPr id="547" name="Google Shape;547;g1dc7d2207bd_0_111"/>
            <p:cNvSpPr/>
            <p:nvPr/>
          </p:nvSpPr>
          <p:spPr>
            <a:xfrm>
              <a:off x="2468950" y="4365867"/>
              <a:ext cx="6217800" cy="1761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48" name="Google Shape;548;g1dc7d2207bd_0_111"/>
            <p:cNvSpPr/>
            <p:nvPr/>
          </p:nvSpPr>
          <p:spPr>
            <a:xfrm>
              <a:off x="2468950" y="4365876"/>
              <a:ext cx="6217800" cy="1761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49" name="Google Shape;549;g1dc7d2207bd_0_111"/>
            <p:cNvSpPr/>
            <p:nvPr/>
          </p:nvSpPr>
          <p:spPr>
            <a:xfrm>
              <a:off x="457200" y="4167499"/>
              <a:ext cx="1845300" cy="572700"/>
            </a:xfrm>
            <a:prstGeom prst="roundRect">
              <a:avLst>
                <a:gd name="adj" fmla="val 16667"/>
              </a:avLst>
            </a:prstGeom>
            <a:solidFill>
              <a:srgbClr val="4BACC6"/>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600"/>
                <a:buFont typeface="Arial"/>
                <a:buNone/>
              </a:pPr>
              <a:endParaRPr sz="1600" b="0" i="0" u="none" strike="noStrike" cap="none">
                <a:solidFill>
                  <a:schemeClr val="lt1"/>
                </a:solidFill>
                <a:latin typeface="Fira Sans"/>
                <a:ea typeface="Fira Sans"/>
                <a:cs typeface="Fira Sans"/>
                <a:sym typeface="Fira Sans"/>
              </a:endParaRPr>
            </a:p>
          </p:txBody>
        </p:sp>
      </p:grpSp>
      <p:grpSp>
        <p:nvGrpSpPr>
          <p:cNvPr id="550" name="Google Shape;550;g1dc7d2207bd_0_111"/>
          <p:cNvGrpSpPr/>
          <p:nvPr/>
        </p:nvGrpSpPr>
        <p:grpSpPr>
          <a:xfrm>
            <a:off x="609585" y="2466913"/>
            <a:ext cx="10972459" cy="763581"/>
            <a:chOff x="457200" y="2078836"/>
            <a:chExt cx="8229550" cy="572700"/>
          </a:xfrm>
        </p:grpSpPr>
        <p:sp>
          <p:nvSpPr>
            <p:cNvPr id="551" name="Google Shape;551;g1dc7d2207bd_0_111"/>
            <p:cNvSpPr/>
            <p:nvPr/>
          </p:nvSpPr>
          <p:spPr>
            <a:xfrm>
              <a:off x="457200" y="2078836"/>
              <a:ext cx="1845300" cy="572700"/>
            </a:xfrm>
            <a:prstGeom prst="roundRect">
              <a:avLst>
                <a:gd name="adj" fmla="val 16667"/>
              </a:avLst>
            </a:prstGeom>
            <a:solidFill>
              <a:srgbClr val="C0504D"/>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600"/>
                <a:buFont typeface="Arial"/>
                <a:buNone/>
              </a:pPr>
              <a:endParaRPr sz="1600" b="0" i="0" u="none" strike="noStrike" cap="none">
                <a:solidFill>
                  <a:schemeClr val="lt1"/>
                </a:solidFill>
                <a:latin typeface="Fira Sans"/>
                <a:ea typeface="Fira Sans"/>
                <a:cs typeface="Fira Sans"/>
                <a:sym typeface="Fira Sans"/>
              </a:endParaRPr>
            </a:p>
          </p:txBody>
        </p:sp>
        <p:sp>
          <p:nvSpPr>
            <p:cNvPr id="552" name="Google Shape;552;g1dc7d2207bd_0_111"/>
            <p:cNvSpPr/>
            <p:nvPr/>
          </p:nvSpPr>
          <p:spPr>
            <a:xfrm>
              <a:off x="2468950" y="2277207"/>
              <a:ext cx="6217800" cy="1761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3" name="Google Shape;553;g1dc7d2207bd_0_111"/>
            <p:cNvSpPr/>
            <p:nvPr/>
          </p:nvSpPr>
          <p:spPr>
            <a:xfrm>
              <a:off x="2468925" y="2277200"/>
              <a:ext cx="1129500" cy="176100"/>
            </a:xfrm>
            <a:prstGeom prst="roundRect">
              <a:avLst>
                <a:gd name="adj" fmla="val 16667"/>
              </a:avLst>
            </a:prstGeom>
            <a:solidFill>
              <a:schemeClr val="accen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554" name="Google Shape;554;g1dc7d2207bd_0_111"/>
          <p:cNvSpPr txBox="1"/>
          <p:nvPr/>
        </p:nvSpPr>
        <p:spPr>
          <a:xfrm>
            <a:off x="759500" y="2638995"/>
            <a:ext cx="2166000" cy="413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2300"/>
              <a:buFont typeface="Arial"/>
              <a:buNone/>
            </a:pPr>
            <a:r>
              <a:rPr lang="en-US" sz="2300" b="0" i="0" u="none" strike="noStrike" cap="none" dirty="0" err="1">
                <a:solidFill>
                  <a:schemeClr val="lt1"/>
                </a:solidFill>
                <a:latin typeface="Fira Sans Extra Condensed Medium"/>
                <a:ea typeface="Fira Sans Extra Condensed Medium"/>
                <a:cs typeface="Fira Sans Extra Condensed Medium"/>
                <a:sym typeface="Fira Sans Extra Condensed Medium"/>
              </a:rPr>
              <a:t>Parcial</a:t>
            </a:r>
            <a:r>
              <a:rPr lang="en-US" sz="2300" b="0" i="0" u="none" strike="noStrike" cap="none" dirty="0">
                <a:solidFill>
                  <a:schemeClr val="lt1"/>
                </a:solidFill>
                <a:latin typeface="Fira Sans Extra Condensed Medium"/>
                <a:ea typeface="Fira Sans Extra Condensed Medium"/>
                <a:cs typeface="Fira Sans Extra Condensed Medium"/>
                <a:sym typeface="Fira Sans Extra Condensed Medium"/>
              </a:rPr>
              <a:t> 1 (20%)</a:t>
            </a:r>
            <a:endParaRPr sz="2300" b="0" i="0" u="none" strike="noStrike" cap="none"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556" name="Google Shape;556;g1dc7d2207bd_0_111"/>
          <p:cNvSpPr txBox="1"/>
          <p:nvPr/>
        </p:nvSpPr>
        <p:spPr>
          <a:xfrm>
            <a:off x="759500" y="3511512"/>
            <a:ext cx="2166000" cy="413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2300"/>
              <a:buFont typeface="Arial"/>
              <a:buNone/>
            </a:pPr>
            <a:r>
              <a:rPr lang="en-US" sz="2300" b="0" i="0" u="none" strike="noStrike" cap="none" dirty="0" err="1">
                <a:solidFill>
                  <a:schemeClr val="lt1"/>
                </a:solidFill>
                <a:latin typeface="Fira Sans Extra Condensed Medium"/>
                <a:ea typeface="Fira Sans Extra Condensed Medium"/>
                <a:cs typeface="Fira Sans Extra Condensed Medium"/>
                <a:sym typeface="Fira Sans Extra Condensed Medium"/>
              </a:rPr>
              <a:t>Parcial</a:t>
            </a:r>
            <a:r>
              <a:rPr lang="en-US" sz="2300" b="0" i="0" u="none" strike="noStrike" cap="none" dirty="0">
                <a:solidFill>
                  <a:schemeClr val="lt1"/>
                </a:solidFill>
                <a:latin typeface="Fira Sans Extra Condensed Medium"/>
                <a:ea typeface="Fira Sans Extra Condensed Medium"/>
                <a:cs typeface="Fira Sans Extra Condensed Medium"/>
                <a:sym typeface="Fira Sans Extra Condensed Medium"/>
              </a:rPr>
              <a:t> 2 (30%)</a:t>
            </a:r>
            <a:endParaRPr sz="2300" b="0" i="0" u="none" strike="noStrike" cap="none"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558" name="Google Shape;558;g1dc7d2207bd_0_111"/>
          <p:cNvSpPr txBox="1"/>
          <p:nvPr/>
        </p:nvSpPr>
        <p:spPr>
          <a:xfrm>
            <a:off x="759500" y="4399116"/>
            <a:ext cx="2166000" cy="413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2300"/>
              <a:buFont typeface="Arial"/>
              <a:buNone/>
            </a:pPr>
            <a:r>
              <a:rPr lang="en-US" sz="2300" b="0" i="0" u="none" strike="noStrike" cap="none" dirty="0" err="1">
                <a:solidFill>
                  <a:schemeClr val="lt1"/>
                </a:solidFill>
                <a:latin typeface="Fira Sans Extra Condensed Medium"/>
                <a:ea typeface="Fira Sans Extra Condensed Medium"/>
                <a:cs typeface="Fira Sans Extra Condensed Medium"/>
                <a:sym typeface="Fira Sans Extra Condensed Medium"/>
              </a:rPr>
              <a:t>Parcial</a:t>
            </a:r>
            <a:r>
              <a:rPr lang="en-US" sz="2300" b="0" i="0" u="none" strike="noStrike" cap="none" dirty="0">
                <a:solidFill>
                  <a:schemeClr val="lt1"/>
                </a:solidFill>
                <a:latin typeface="Fira Sans Extra Condensed Medium"/>
                <a:ea typeface="Fira Sans Extra Condensed Medium"/>
                <a:cs typeface="Fira Sans Extra Condensed Medium"/>
                <a:sym typeface="Fira Sans Extra Condensed Medium"/>
              </a:rPr>
              <a:t> 3 (30%)</a:t>
            </a:r>
            <a:endParaRPr sz="2300" b="0" i="0" u="none" strike="noStrike" cap="none"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560" name="Google Shape;560;g1dc7d2207bd_0_111"/>
          <p:cNvSpPr txBox="1"/>
          <p:nvPr/>
        </p:nvSpPr>
        <p:spPr>
          <a:xfrm>
            <a:off x="759500" y="5251278"/>
            <a:ext cx="2166000" cy="413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2300"/>
              <a:buFont typeface="Arial"/>
              <a:buNone/>
            </a:pPr>
            <a:r>
              <a:rPr lang="en-US" sz="2300" b="0" i="0" u="none" strike="noStrike" cap="none" dirty="0" err="1">
                <a:solidFill>
                  <a:schemeClr val="lt1"/>
                </a:solidFill>
                <a:latin typeface="Fira Sans Extra Condensed Medium"/>
                <a:ea typeface="Fira Sans Extra Condensed Medium"/>
                <a:cs typeface="Fira Sans Extra Condensed Medium"/>
                <a:sym typeface="Fira Sans Extra Condensed Medium"/>
              </a:rPr>
              <a:t>Talleres</a:t>
            </a:r>
            <a:r>
              <a:rPr lang="en-US" sz="2300" b="0" i="0" u="none" strike="noStrike" cap="none" dirty="0">
                <a:solidFill>
                  <a:schemeClr val="lt1"/>
                </a:solidFill>
                <a:latin typeface="Fira Sans Extra Condensed Medium"/>
                <a:ea typeface="Fira Sans Extra Condensed Medium"/>
                <a:cs typeface="Fira Sans Extra Condensed Medium"/>
                <a:sym typeface="Fira Sans Extra Condensed Medium"/>
              </a:rPr>
              <a:t> (10%)</a:t>
            </a:r>
            <a:endParaRPr sz="2300" b="0" i="0" u="none" strike="noStrike" cap="none" dirty="0">
              <a:solidFill>
                <a:schemeClr val="lt1"/>
              </a:solidFill>
              <a:latin typeface="Fira Sans Extra Condensed Medium"/>
              <a:ea typeface="Fira Sans Extra Condensed Medium"/>
              <a:cs typeface="Fira Sans Extra Condensed Medium"/>
              <a:sym typeface="Fira Sans Extra Condensed Medium"/>
            </a:endParaRPr>
          </a:p>
        </p:txBody>
      </p:sp>
      <p:grpSp>
        <p:nvGrpSpPr>
          <p:cNvPr id="562" name="Google Shape;562;g1dc7d2207bd_0_111"/>
          <p:cNvGrpSpPr/>
          <p:nvPr/>
        </p:nvGrpSpPr>
        <p:grpSpPr>
          <a:xfrm>
            <a:off x="609585" y="5962926"/>
            <a:ext cx="10972459" cy="763581"/>
            <a:chOff x="457200" y="4167499"/>
            <a:chExt cx="8229550" cy="572700"/>
          </a:xfrm>
        </p:grpSpPr>
        <p:sp>
          <p:nvSpPr>
            <p:cNvPr id="563" name="Google Shape;563;g1dc7d2207bd_0_111"/>
            <p:cNvSpPr/>
            <p:nvPr/>
          </p:nvSpPr>
          <p:spPr>
            <a:xfrm>
              <a:off x="2468950" y="4365867"/>
              <a:ext cx="6217800" cy="1761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64" name="Google Shape;564;g1dc7d2207bd_0_111"/>
            <p:cNvSpPr/>
            <p:nvPr/>
          </p:nvSpPr>
          <p:spPr>
            <a:xfrm>
              <a:off x="2468950" y="4365875"/>
              <a:ext cx="6217800" cy="1761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65" name="Google Shape;565;g1dc7d2207bd_0_111"/>
            <p:cNvSpPr/>
            <p:nvPr/>
          </p:nvSpPr>
          <p:spPr>
            <a:xfrm>
              <a:off x="457200" y="4167499"/>
              <a:ext cx="1845300" cy="5727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600"/>
                <a:buFont typeface="Arial"/>
                <a:buNone/>
              </a:pPr>
              <a:endParaRPr sz="1600" b="0" i="0" u="none" strike="noStrike" cap="none">
                <a:solidFill>
                  <a:schemeClr val="lt1"/>
                </a:solidFill>
                <a:latin typeface="Fira Sans"/>
                <a:ea typeface="Fira Sans"/>
                <a:cs typeface="Fira Sans"/>
                <a:sym typeface="Fira Sans"/>
              </a:endParaRPr>
            </a:p>
          </p:txBody>
        </p:sp>
      </p:grpSp>
      <p:sp>
        <p:nvSpPr>
          <p:cNvPr id="566" name="Google Shape;566;g1dc7d2207bd_0_111"/>
          <p:cNvSpPr txBox="1"/>
          <p:nvPr/>
        </p:nvSpPr>
        <p:spPr>
          <a:xfrm>
            <a:off x="759500" y="6113127"/>
            <a:ext cx="2166000" cy="413700"/>
          </a:xfrm>
          <a:prstGeom prst="rect">
            <a:avLst/>
          </a:prstGeom>
          <a:solidFill>
            <a:srgbClr val="9BBB59"/>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2300"/>
              <a:buFont typeface="Arial"/>
              <a:buNone/>
            </a:pPr>
            <a:r>
              <a:rPr lang="en-US" sz="2300" b="0" i="0" u="none" strike="noStrike" cap="none" dirty="0" err="1">
                <a:solidFill>
                  <a:schemeClr val="lt1"/>
                </a:solidFill>
                <a:latin typeface="Fira Sans Extra Condensed Medium"/>
                <a:ea typeface="Fira Sans Extra Condensed Medium"/>
                <a:cs typeface="Fira Sans Extra Condensed Medium"/>
                <a:sym typeface="Fira Sans Extra Condensed Medium"/>
              </a:rPr>
              <a:t>Quices</a:t>
            </a:r>
            <a:r>
              <a:rPr lang="en-US" sz="2300" b="0" i="0" u="none" strike="noStrike" cap="none" dirty="0">
                <a:solidFill>
                  <a:schemeClr val="lt1"/>
                </a:solidFill>
                <a:latin typeface="Fira Sans Extra Condensed Medium"/>
                <a:ea typeface="Fira Sans Extra Condensed Medium"/>
                <a:cs typeface="Fira Sans Extra Condensed Medium"/>
                <a:sym typeface="Fira Sans Extra Condensed Medium"/>
              </a:rPr>
              <a:t> (10%)</a:t>
            </a:r>
            <a:endParaRPr sz="2300" b="0" i="0" u="none" strike="noStrike" cap="none"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570" name="Google Shape;570;g1dc7d2207bd_0_111"/>
          <p:cNvSpPr/>
          <p:nvPr/>
        </p:nvSpPr>
        <p:spPr>
          <a:xfrm>
            <a:off x="0" y="0"/>
            <a:ext cx="6290100" cy="112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1" name="Google Shape;571;g1dc7d2207bd_0_111"/>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572" name="Google Shape;572;g1dc7d2207bd_0_111"/>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g1dc7d2207bd_0_111"/>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574" name="Google Shape;574;g1dc7d2207bd_0_111"/>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06f1aba9ba_0_0"/>
          <p:cNvSpPr/>
          <p:nvPr/>
        </p:nvSpPr>
        <p:spPr>
          <a:xfrm>
            <a:off x="404525" y="1875300"/>
            <a:ext cx="10260300" cy="4106700"/>
          </a:xfrm>
          <a:prstGeom prst="roundRect">
            <a:avLst>
              <a:gd name="adj" fmla="val 16667"/>
            </a:avLst>
          </a:prstGeom>
          <a:solidFill>
            <a:srgbClr val="00AFAA"/>
          </a:solidFill>
          <a:ln>
            <a:noFill/>
          </a:ln>
        </p:spPr>
        <p:txBody>
          <a:bodyPr spcFirstLastPara="1" wrap="square" lIns="91425" tIns="91425" rIns="91425" bIns="91425" anchor="t" anchorCtr="0">
            <a:noAutofit/>
          </a:bodyPr>
          <a:lstStyle/>
          <a:p>
            <a:pPr marL="457200" marR="0" lvl="0" indent="0" algn="ctr" rtl="0">
              <a:lnSpc>
                <a:spcPct val="100000"/>
              </a:lnSpc>
              <a:spcBef>
                <a:spcPct val="0"/>
              </a:spcBef>
              <a:spcAft>
                <a:spcPct val="0"/>
              </a:spcAft>
              <a:buClr>
                <a:srgbClr val="000000"/>
              </a:buClr>
              <a:buSzPts val="2300"/>
              <a:buFont typeface="Arial"/>
              <a:buNone/>
            </a:pPr>
            <a:r>
              <a:rPr lang="en-US" sz="2300" b="0" i="0" u="none" strike="noStrike" cap="none">
                <a:solidFill>
                  <a:schemeClr val="lt1"/>
                </a:solidFill>
                <a:latin typeface="Trebuchet MS"/>
                <a:ea typeface="Trebuchet MS"/>
                <a:cs typeface="Trebuchet MS"/>
                <a:sym typeface="Trebuchet MS"/>
              </a:rPr>
              <a:t>Lecturas principales del curso</a:t>
            </a:r>
            <a:endParaRPr sz="2300" b="0" i="0" u="none" strike="noStrike" cap="none">
              <a:solidFill>
                <a:schemeClr val="lt1"/>
              </a:solidFill>
              <a:latin typeface="Trebuchet MS"/>
              <a:ea typeface="Trebuchet MS"/>
              <a:cs typeface="Trebuchet MS"/>
              <a:sym typeface="Trebuchet MS"/>
            </a:endParaRPr>
          </a:p>
          <a:p>
            <a:pPr marL="457200" marR="0" lvl="0" indent="0" algn="ctr" rtl="0">
              <a:lnSpc>
                <a:spcPct val="100000"/>
              </a:lnSpc>
              <a:spcBef>
                <a:spcPct val="0"/>
              </a:spcBef>
              <a:spcAft>
                <a:spcPct val="0"/>
              </a:spcAft>
              <a:buClr>
                <a:srgbClr val="000000"/>
              </a:buClr>
              <a:buSzPts val="2100"/>
              <a:buFont typeface="Arial"/>
              <a:buNone/>
            </a:pPr>
            <a:endParaRPr sz="2100" b="0" i="0" u="none" strike="noStrike" cap="none">
              <a:solidFill>
                <a:schemeClr val="lt1"/>
              </a:solidFill>
              <a:latin typeface="Trebuchet MS"/>
              <a:ea typeface="Trebuchet MS"/>
              <a:cs typeface="Trebuchet MS"/>
              <a:sym typeface="Trebuchet MS"/>
            </a:endParaRPr>
          </a:p>
          <a:p>
            <a:pPr marL="457200" marR="0" lvl="0" indent="-336550" algn="l" rtl="0">
              <a:lnSpc>
                <a:spcPct val="100000"/>
              </a:lnSpc>
              <a:spcBef>
                <a:spcPct val="0"/>
              </a:spcBef>
              <a:spcAft>
                <a:spcPct val="0"/>
              </a:spcAft>
              <a:buClr>
                <a:schemeClr val="lt1"/>
              </a:buClr>
              <a:buSzPts val="1700"/>
              <a:buFont typeface="Trebuchet MS"/>
              <a:buChar char="●"/>
            </a:pPr>
            <a:r>
              <a:rPr lang="en-US" sz="1700" b="0" i="0" u="none" strike="noStrike" cap="none">
                <a:solidFill>
                  <a:schemeClr val="lt1"/>
                </a:solidFill>
                <a:latin typeface="Trebuchet MS"/>
                <a:ea typeface="Trebuchet MS"/>
                <a:cs typeface="Trebuchet MS"/>
                <a:sym typeface="Trebuchet MS"/>
              </a:rPr>
              <a:t>L. Joyanes Aguilar. Fundamentos de Programación ¿ Algoritmos y Estructura de Datos. Mc Graw</a:t>
            </a:r>
            <a:endParaRPr sz="17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700"/>
              <a:buFont typeface="Arial"/>
              <a:buNone/>
            </a:pPr>
            <a:r>
              <a:rPr lang="en-US" sz="1700" b="0" i="0" u="none" strike="noStrike" cap="none">
                <a:solidFill>
                  <a:schemeClr val="lt1"/>
                </a:solidFill>
                <a:latin typeface="Trebuchet MS"/>
                <a:ea typeface="Trebuchet MS"/>
                <a:cs typeface="Trebuchet MS"/>
                <a:sym typeface="Trebuchet MS"/>
              </a:rPr>
              <a:t>Hill/Interamericana de España, S.A.U. Deitel. Cómo programar en C/C++.</a:t>
            </a:r>
            <a:endParaRPr sz="1700" b="0" i="0" u="none" strike="noStrike" cap="none">
              <a:solidFill>
                <a:schemeClr val="lt1"/>
              </a:solidFill>
              <a:latin typeface="Trebuchet MS"/>
              <a:ea typeface="Trebuchet MS"/>
              <a:cs typeface="Trebuchet MS"/>
              <a:sym typeface="Trebuchet MS"/>
            </a:endParaRPr>
          </a:p>
          <a:p>
            <a:pPr marL="457200" marR="0" lvl="0" indent="-336550" algn="l" rtl="0">
              <a:lnSpc>
                <a:spcPct val="100000"/>
              </a:lnSpc>
              <a:spcBef>
                <a:spcPct val="0"/>
              </a:spcBef>
              <a:spcAft>
                <a:spcPct val="0"/>
              </a:spcAft>
              <a:buClr>
                <a:schemeClr val="lt1"/>
              </a:buClr>
              <a:buSzPts val="1700"/>
              <a:buFont typeface="Trebuchet MS"/>
              <a:buChar char="●"/>
            </a:pPr>
            <a:r>
              <a:rPr lang="en-US" sz="1700" b="0" i="0" u="none" strike="noStrike" cap="none">
                <a:solidFill>
                  <a:schemeClr val="lt1"/>
                </a:solidFill>
                <a:latin typeface="Trebuchet MS"/>
                <a:ea typeface="Trebuchet MS"/>
                <a:cs typeface="Trebuchet MS"/>
                <a:sym typeface="Trebuchet MS"/>
              </a:rPr>
              <a:t>McGraw Hill. Mc Graw Hill/Interamericana de España, S.A.U. Deitel. Cómo programar Java.</a:t>
            </a:r>
            <a:endParaRPr sz="17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700"/>
              <a:buFont typeface="Arial"/>
              <a:buNone/>
            </a:pPr>
            <a:endParaRPr sz="17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700"/>
              <a:buFont typeface="Arial"/>
              <a:buNone/>
            </a:pPr>
            <a:endParaRPr sz="17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2100"/>
              <a:buFont typeface="Arial"/>
              <a:buNone/>
            </a:pPr>
            <a:r>
              <a:rPr lang="en-US" sz="2100" b="0" i="0" u="none" strike="noStrike" cap="none">
                <a:solidFill>
                  <a:schemeClr val="lt1"/>
                </a:solidFill>
                <a:latin typeface="Trebuchet MS"/>
                <a:ea typeface="Trebuchet MS"/>
                <a:cs typeface="Trebuchet MS"/>
                <a:sym typeface="Trebuchet MS"/>
              </a:rPr>
              <a:t>Lecturas Sugeridas </a:t>
            </a:r>
            <a:endParaRPr sz="21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700"/>
              <a:buFont typeface="Arial"/>
              <a:buNone/>
            </a:pPr>
            <a:endParaRPr sz="1700" b="0" i="0" u="none" strike="noStrike" cap="none">
              <a:solidFill>
                <a:schemeClr val="lt1"/>
              </a:solidFill>
              <a:latin typeface="Trebuchet MS"/>
              <a:ea typeface="Trebuchet MS"/>
              <a:cs typeface="Trebuchet MS"/>
              <a:sym typeface="Trebuchet MS"/>
            </a:endParaRPr>
          </a:p>
          <a:p>
            <a:pPr marL="457200" marR="0" lvl="0" indent="-336550" algn="l" rtl="0">
              <a:lnSpc>
                <a:spcPct val="100000"/>
              </a:lnSpc>
              <a:spcBef>
                <a:spcPct val="0"/>
              </a:spcBef>
              <a:spcAft>
                <a:spcPct val="0"/>
              </a:spcAft>
              <a:buClr>
                <a:schemeClr val="lt1"/>
              </a:buClr>
              <a:buSzPts val="1700"/>
              <a:buFont typeface="Trebuchet MS"/>
              <a:buChar char="●"/>
            </a:pPr>
            <a:r>
              <a:rPr lang="en-US" sz="1700" b="0" i="0" u="none" strike="noStrike" cap="none">
                <a:solidFill>
                  <a:schemeClr val="lt1"/>
                </a:solidFill>
                <a:latin typeface="Trebuchet MS"/>
                <a:ea typeface="Trebuchet MS"/>
                <a:cs typeface="Trebuchet MS"/>
                <a:sym typeface="Trebuchet MS"/>
              </a:rPr>
              <a:t>Introduction-to-algorithms-by-thomas-h.-cormen-charles-e.-leiserson-ronald</a:t>
            </a:r>
            <a:endParaRPr sz="1700" b="0" i="0" u="none" strike="noStrike" cap="none">
              <a:solidFill>
                <a:schemeClr val="lt1"/>
              </a:solidFill>
              <a:latin typeface="Trebuchet MS"/>
              <a:ea typeface="Trebuchet MS"/>
              <a:cs typeface="Trebuchet MS"/>
              <a:sym typeface="Trebuchet MS"/>
            </a:endParaRPr>
          </a:p>
          <a:p>
            <a:pPr marL="457200" marR="0" lvl="0" indent="-336550" algn="l" rtl="0">
              <a:lnSpc>
                <a:spcPct val="100000"/>
              </a:lnSpc>
              <a:spcBef>
                <a:spcPct val="0"/>
              </a:spcBef>
              <a:spcAft>
                <a:spcPct val="0"/>
              </a:spcAft>
              <a:buClr>
                <a:schemeClr val="lt1"/>
              </a:buClr>
              <a:buSzPts val="1700"/>
              <a:buFont typeface="Trebuchet MS"/>
              <a:buChar char="●"/>
            </a:pPr>
            <a:r>
              <a:rPr lang="en-US" sz="1700" b="0" i="0" u="none" strike="noStrike" cap="none">
                <a:solidFill>
                  <a:schemeClr val="lt1"/>
                </a:solidFill>
                <a:latin typeface="Trebuchet MS"/>
                <a:ea typeface="Trebuchet MS"/>
                <a:cs typeface="Trebuchet MS"/>
                <a:sym typeface="Trebuchet MS"/>
              </a:rPr>
              <a:t>The Art of Computer Programming-By-Donald Knuth</a:t>
            </a:r>
            <a:endParaRPr sz="1700" b="0" i="0" u="none" strike="noStrike" cap="none">
              <a:solidFill>
                <a:schemeClr val="lt1"/>
              </a:solidFill>
              <a:latin typeface="Trebuchet MS"/>
              <a:ea typeface="Trebuchet MS"/>
              <a:cs typeface="Trebuchet MS"/>
              <a:sym typeface="Trebuchet MS"/>
            </a:endParaRPr>
          </a:p>
          <a:p>
            <a:pPr marL="457200" marR="0" lvl="0" indent="-336550" algn="l" rtl="0">
              <a:lnSpc>
                <a:spcPct val="100000"/>
              </a:lnSpc>
              <a:spcBef>
                <a:spcPct val="0"/>
              </a:spcBef>
              <a:spcAft>
                <a:spcPct val="0"/>
              </a:spcAft>
              <a:buClr>
                <a:schemeClr val="lt1"/>
              </a:buClr>
              <a:buSzPts val="1700"/>
              <a:buFont typeface="Trebuchet MS"/>
              <a:buChar char="●"/>
            </a:pPr>
            <a:r>
              <a:rPr lang="en-US" sz="1700" b="0" i="0" u="none" strike="noStrike" cap="none">
                <a:solidFill>
                  <a:schemeClr val="lt1"/>
                </a:solidFill>
                <a:latin typeface="Trebuchet MS"/>
                <a:ea typeface="Trebuchet MS"/>
                <a:cs typeface="Trebuchet MS"/>
                <a:sym typeface="Trebuchet MS"/>
              </a:rPr>
              <a:t>Clean Code: A Handbook of Agile Software Craftsmanship (Robert C. Martin Series)</a:t>
            </a:r>
            <a:endParaRPr sz="1700" b="0" i="0" u="none" strike="noStrike" cap="none">
              <a:solidFill>
                <a:schemeClr val="lt1"/>
              </a:solidFill>
              <a:latin typeface="Trebuchet MS"/>
              <a:ea typeface="Trebuchet MS"/>
              <a:cs typeface="Trebuchet MS"/>
              <a:sym typeface="Trebuchet MS"/>
            </a:endParaRPr>
          </a:p>
        </p:txBody>
      </p:sp>
      <p:pic>
        <p:nvPicPr>
          <p:cNvPr id="580" name="Google Shape;580;g206f1aba9ba_0_0"/>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9068975" y="561300"/>
            <a:ext cx="1944100" cy="1944100"/>
          </a:xfrm>
          <a:prstGeom prst="rect">
            <a:avLst/>
          </a:prstGeom>
          <a:noFill/>
          <a:ln>
            <a:noFill/>
          </a:ln>
        </p:spPr>
      </p:pic>
      <p:pic>
        <p:nvPicPr>
          <p:cNvPr id="581" name="Google Shape;581;g206f1aba9ba_0_0"/>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9962325" y="4572000"/>
            <a:ext cx="1471025" cy="1471025"/>
          </a:xfrm>
          <a:prstGeom prst="rect">
            <a:avLst/>
          </a:prstGeom>
          <a:noFill/>
          <a:ln>
            <a:noFill/>
          </a:ln>
        </p:spPr>
      </p:pic>
      <p:sp>
        <p:nvSpPr>
          <p:cNvPr id="582" name="Google Shape;582;g206f1aba9ba_0_0"/>
          <p:cNvSpPr/>
          <p:nvPr/>
        </p:nvSpPr>
        <p:spPr>
          <a:xfrm>
            <a:off x="0" y="0"/>
            <a:ext cx="5929800" cy="121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g206f1aba9ba_0_0"/>
          <p:cNvSpPr/>
          <p:nvPr/>
        </p:nvSpPr>
        <p:spPr>
          <a:xfrm>
            <a:off x="0" y="0"/>
            <a:ext cx="6290100" cy="112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4" name="Google Shape;584;g206f1aba9ba_0_0"/>
          <p:cNvPicPr preferRelativeResize="0"/>
          <p:nvPr/>
        </p:nvPicPr>
        <p:blipFill>
          <a:blip r:embed="rId5">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585" name="Google Shape;585;g206f1aba9ba_0_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g206f1aba9ba_0_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587" name="Google Shape;587;g206f1aba9ba_0_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g206f1aba9ba_0_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9" name="Google Shape;589;g206f1aba9ba_0_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593"/>
        <p:cNvGrpSpPr/>
        <p:nvPr/>
      </p:nvGrpSpPr>
      <p:grpSpPr>
        <a:xfrm>
          <a:off x="0" y="0"/>
          <a:ext cx="0" cy="0"/>
          <a:chOff x="0" y="0"/>
          <a:chExt cx="0" cy="0"/>
        </a:xfrm>
      </p:grpSpPr>
      <p:sp>
        <p:nvSpPr>
          <p:cNvPr id="594" name="Google Shape;594;g1dc4262e295_0_54"/>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5" name="Google Shape;595;g1dc4262e295_0_5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6" name="Google Shape;596;g1dc4262e295_0_5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97" name="Google Shape;597;g1dc4262e295_0_54"/>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598" name="Google Shape;598;g1dc4262e295_0_5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g1dc4262e295_0_54"/>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600" name="Google Shape;600;g1dc4262e295_0_5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g1dc4262e295_0_54"/>
          <p:cNvSpPr txBox="1">
            <a:spLocks noGrp="1"/>
          </p:cNvSpPr>
          <p:nvPr>
            <p:ph type="title"/>
          </p:nvPr>
        </p:nvSpPr>
        <p:spPr>
          <a:xfrm>
            <a:off x="887100" y="2601088"/>
            <a:ext cx="10417800" cy="18471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sz="6000"/>
              <a:t>Introducción a la Programación</a:t>
            </a:r>
            <a:endParaRPr sz="600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605"/>
        <p:cNvGrpSpPr/>
        <p:nvPr/>
      </p:nvGrpSpPr>
      <p:grpSpPr>
        <a:xfrm>
          <a:off x="0" y="0"/>
          <a:ext cx="0" cy="0"/>
          <a:chOff x="0" y="0"/>
          <a:chExt cx="0" cy="0"/>
        </a:xfrm>
      </p:grpSpPr>
      <p:sp>
        <p:nvSpPr>
          <p:cNvPr id="606" name="Google Shape;606;g1dc4262e295_0_124"/>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7" name="Google Shape;607;g1dc4262e295_0_124"/>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08" name="Google Shape;608;g1dc4262e295_0_124"/>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609" name="Google Shape;609;g1dc4262e295_0_12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g1dc4262e295_0_124"/>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611" name="Google Shape;611;g1dc4262e295_0_12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g1dc4262e295_0_124"/>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Introducción a la Programación</a:t>
            </a:r>
            <a:endParaRPr sz="2000" b="0" i="0" u="none" strike="noStrike" cap="none">
              <a:solidFill>
                <a:srgbClr val="003870"/>
              </a:solidFill>
              <a:latin typeface="Trebuchet MS"/>
              <a:ea typeface="Trebuchet MS"/>
              <a:cs typeface="Trebuchet MS"/>
              <a:sym typeface="Trebuchet MS"/>
            </a:endParaRPr>
          </a:p>
        </p:txBody>
      </p:sp>
      <p:sp>
        <p:nvSpPr>
          <p:cNvPr id="613" name="Google Shape;613;g1dc4262e295_0_12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4" name="Google Shape;614;g1dc4262e295_0_12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15" name="Google Shape;615;g1dc4262e295_0_124"/>
          <p:cNvPicPr preferRelativeResize="0"/>
          <p:nvPr/>
        </p:nvPicPr>
        <p:blipFill>
          <a:blip r:embed="rId4">
            <a:alphaModFix/>
            <a:extLst>
              <a:ext uri="{28A0092B-C50C-407E-A947-70E740481C1C}">
                <a14:useLocalDpi xmlns:a14="http://schemas.microsoft.com/office/drawing/2010/main"/>
              </a:ext>
            </a:extLst>
          </a:blip>
          <a:srcRect l="14747"/>
          <a:stretch>
            <a:fillRect/>
          </a:stretch>
        </p:blipFill>
        <p:spPr>
          <a:xfrm>
            <a:off x="7022150" y="2701250"/>
            <a:ext cx="4571875" cy="2298326"/>
          </a:xfrm>
          <a:prstGeom prst="rect">
            <a:avLst/>
          </a:prstGeom>
          <a:noFill/>
          <a:ln>
            <a:noFill/>
          </a:ln>
        </p:spPr>
      </p:pic>
      <p:pic>
        <p:nvPicPr>
          <p:cNvPr id="616" name="Google Shape;616;g1dc4262e295_0_124"/>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10168488" y="3062175"/>
            <a:ext cx="1538400" cy="1576500"/>
          </a:xfrm>
          <a:prstGeom prst="flowChartConnector">
            <a:avLst/>
          </a:prstGeom>
          <a:noFill/>
          <a:ln>
            <a:noFill/>
          </a:ln>
        </p:spPr>
      </p:pic>
      <p:sp>
        <p:nvSpPr>
          <p:cNvPr id="617" name="Google Shape;617;g1dc4262e295_0_124"/>
          <p:cNvSpPr txBox="1"/>
          <p:nvPr/>
        </p:nvSpPr>
        <p:spPr>
          <a:xfrm>
            <a:off x="7347738" y="4999575"/>
            <a:ext cx="39207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https://www.goodcore.co.uk/blog/types-of-software/</a:t>
            </a:r>
            <a:endParaRPr sz="800" b="0" i="0" u="none" strike="noStrike" cap="none">
              <a:solidFill>
                <a:srgbClr val="000000"/>
              </a:solidFill>
              <a:latin typeface="Arial"/>
              <a:ea typeface="Arial"/>
              <a:cs typeface="Arial"/>
              <a:sym typeface="Arial"/>
            </a:endParaRPr>
          </a:p>
        </p:txBody>
      </p:sp>
      <p:pic>
        <p:nvPicPr>
          <p:cNvPr id="618" name="Google Shape;618;g1dc4262e295_0_124"/>
          <p:cNvPicPr preferRelativeResize="0"/>
          <p:nvPr/>
        </p:nvPicPr>
        <p:blipFill>
          <a:blip r:embed="rId6">
            <a:alphaModFix/>
            <a:extLst>
              <a:ext uri="{28A0092B-C50C-407E-A947-70E740481C1C}">
                <a14:useLocalDpi xmlns:a14="http://schemas.microsoft.com/office/drawing/2010/main"/>
              </a:ext>
            </a:extLst>
          </a:blip>
          <a:stretch>
            <a:fillRect/>
          </a:stretch>
        </p:blipFill>
        <p:spPr>
          <a:xfrm>
            <a:off x="774988" y="1919575"/>
            <a:ext cx="4169475" cy="4169475"/>
          </a:xfrm>
          <a:prstGeom prst="rect">
            <a:avLst/>
          </a:prstGeom>
          <a:noFill/>
          <a:ln>
            <a:noFill/>
          </a:ln>
        </p:spPr>
      </p:pic>
      <p:sp>
        <p:nvSpPr>
          <p:cNvPr id="619" name="Google Shape;619;g1dc4262e295_0_124"/>
          <p:cNvSpPr txBox="1"/>
          <p:nvPr/>
        </p:nvSpPr>
        <p:spPr>
          <a:xfrm>
            <a:off x="663738" y="5815825"/>
            <a:ext cx="4392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https://img.freepik.com/vector-premium/computadora-hardware-tecnica-moderna-equipos-digitales_109722-624.jpg?w=2000</a:t>
            </a:r>
            <a:endParaRPr sz="800" b="0" i="0" u="none" strike="noStrike" cap="none">
              <a:solidFill>
                <a:srgbClr val="000000"/>
              </a:solidFill>
              <a:latin typeface="Arial"/>
              <a:ea typeface="Arial"/>
              <a:cs typeface="Arial"/>
              <a:sym typeface="Arial"/>
            </a:endParaRPr>
          </a:p>
        </p:txBody>
      </p:sp>
      <p:sp>
        <p:nvSpPr>
          <p:cNvPr id="620" name="Google Shape;620;g1dc4262e295_0_124"/>
          <p:cNvSpPr txBox="1"/>
          <p:nvPr/>
        </p:nvSpPr>
        <p:spPr>
          <a:xfrm>
            <a:off x="1260138" y="1599850"/>
            <a:ext cx="3199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400"/>
              <a:buFont typeface="Arial"/>
              <a:buNone/>
            </a:pPr>
            <a:r>
              <a:rPr lang="en-US" sz="2400" b="0" i="0" u="none" strike="noStrike" cap="none">
                <a:solidFill>
                  <a:srgbClr val="000000"/>
                </a:solidFill>
                <a:latin typeface="Trebuchet MS"/>
                <a:ea typeface="Trebuchet MS"/>
                <a:cs typeface="Trebuchet MS"/>
                <a:sym typeface="Trebuchet MS"/>
              </a:rPr>
              <a:t>Hardware</a:t>
            </a:r>
            <a:endParaRPr sz="2400" b="0" i="0" u="none" strike="noStrike" cap="none">
              <a:solidFill>
                <a:srgbClr val="000000"/>
              </a:solidFill>
              <a:latin typeface="Trebuchet MS"/>
              <a:ea typeface="Trebuchet MS"/>
              <a:cs typeface="Trebuchet MS"/>
              <a:sym typeface="Trebuchet MS"/>
            </a:endParaRPr>
          </a:p>
        </p:txBody>
      </p:sp>
      <p:sp>
        <p:nvSpPr>
          <p:cNvPr id="621" name="Google Shape;621;g1dc4262e295_0_124"/>
          <p:cNvSpPr txBox="1"/>
          <p:nvPr/>
        </p:nvSpPr>
        <p:spPr>
          <a:xfrm>
            <a:off x="7708500" y="1599850"/>
            <a:ext cx="3199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400"/>
              <a:buFont typeface="Arial"/>
              <a:buNone/>
            </a:pPr>
            <a:r>
              <a:rPr lang="en-US" sz="2400" b="0" i="0" u="none" strike="noStrike" cap="none">
                <a:solidFill>
                  <a:srgbClr val="000000"/>
                </a:solidFill>
                <a:latin typeface="Trebuchet MS"/>
                <a:ea typeface="Trebuchet MS"/>
                <a:cs typeface="Trebuchet MS"/>
                <a:sym typeface="Trebuchet MS"/>
              </a:rPr>
              <a:t>Software</a:t>
            </a:r>
            <a:endParaRPr sz="24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625"/>
        <p:cNvGrpSpPr/>
        <p:nvPr/>
      </p:nvGrpSpPr>
      <p:grpSpPr>
        <a:xfrm>
          <a:off x="0" y="0"/>
          <a:ext cx="0" cy="0"/>
          <a:chOff x="0" y="0"/>
          <a:chExt cx="0" cy="0"/>
        </a:xfrm>
      </p:grpSpPr>
      <p:sp>
        <p:nvSpPr>
          <p:cNvPr id="626" name="Google Shape;626;g1dc48a88e2d_0_14"/>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7" name="Google Shape;627;g1dc48a88e2d_0_14"/>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28" name="Google Shape;628;g1dc48a88e2d_0_14"/>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629" name="Google Shape;629;g1dc48a88e2d_0_1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g1dc48a88e2d_0_14"/>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631" name="Google Shape;631;g1dc48a88e2d_0_1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g1dc48a88e2d_0_14"/>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Introducción a la Programación</a:t>
            </a:r>
            <a:endParaRPr sz="2000" b="0" i="0" u="none" strike="noStrike" cap="none">
              <a:solidFill>
                <a:srgbClr val="003870"/>
              </a:solidFill>
              <a:latin typeface="Trebuchet MS"/>
              <a:ea typeface="Trebuchet MS"/>
              <a:cs typeface="Trebuchet MS"/>
              <a:sym typeface="Trebuchet MS"/>
            </a:endParaRPr>
          </a:p>
        </p:txBody>
      </p:sp>
      <p:sp>
        <p:nvSpPr>
          <p:cNvPr id="633" name="Google Shape;633;g1dc48a88e2d_0_1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4" name="Google Shape;634;g1dc48a88e2d_0_1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35" name="Google Shape;635;g1dc48a88e2d_0_14"/>
          <p:cNvPicPr preferRelativeResize="0"/>
          <p:nvPr/>
        </p:nvPicPr>
        <p:blipFill>
          <a:blip r:embed="rId4">
            <a:alphaModFix amt="33000"/>
            <a:extLst>
              <a:ext uri="{28A0092B-C50C-407E-A947-70E740481C1C}">
                <a14:useLocalDpi xmlns:a14="http://schemas.microsoft.com/office/drawing/2010/main"/>
              </a:ext>
            </a:extLst>
          </a:blip>
          <a:srcRect l="14747"/>
          <a:stretch>
            <a:fillRect/>
          </a:stretch>
        </p:blipFill>
        <p:spPr>
          <a:xfrm>
            <a:off x="7022150" y="2701250"/>
            <a:ext cx="4571875" cy="2298326"/>
          </a:xfrm>
          <a:prstGeom prst="rect">
            <a:avLst/>
          </a:prstGeom>
          <a:noFill/>
          <a:ln>
            <a:noFill/>
          </a:ln>
        </p:spPr>
      </p:pic>
      <p:pic>
        <p:nvPicPr>
          <p:cNvPr id="636" name="Google Shape;636;g1dc48a88e2d_0_14"/>
          <p:cNvPicPr preferRelativeResize="0"/>
          <p:nvPr/>
        </p:nvPicPr>
        <p:blipFill>
          <a:blip r:embed="rId5">
            <a:alphaModFix amt="33000"/>
            <a:extLst>
              <a:ext uri="{28A0092B-C50C-407E-A947-70E740481C1C}">
                <a14:useLocalDpi xmlns:a14="http://schemas.microsoft.com/office/drawing/2010/main"/>
              </a:ext>
            </a:extLst>
          </a:blip>
          <a:stretch>
            <a:fillRect/>
          </a:stretch>
        </p:blipFill>
        <p:spPr>
          <a:xfrm>
            <a:off x="10168488" y="3062175"/>
            <a:ext cx="1538400" cy="1576500"/>
          </a:xfrm>
          <a:prstGeom prst="flowChartConnector">
            <a:avLst/>
          </a:prstGeom>
          <a:noFill/>
          <a:ln>
            <a:noFill/>
          </a:ln>
        </p:spPr>
      </p:pic>
      <p:sp>
        <p:nvSpPr>
          <p:cNvPr id="637" name="Google Shape;637;g1dc48a88e2d_0_14"/>
          <p:cNvSpPr txBox="1"/>
          <p:nvPr/>
        </p:nvSpPr>
        <p:spPr>
          <a:xfrm>
            <a:off x="7347738" y="4999575"/>
            <a:ext cx="39207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https://www.goodcore.co.uk/blog/types-of-software/</a:t>
            </a:r>
            <a:endParaRPr sz="800" b="0" i="0" u="none" strike="noStrike" cap="none">
              <a:solidFill>
                <a:srgbClr val="000000"/>
              </a:solidFill>
              <a:latin typeface="Arial"/>
              <a:ea typeface="Arial"/>
              <a:cs typeface="Arial"/>
              <a:sym typeface="Arial"/>
            </a:endParaRPr>
          </a:p>
        </p:txBody>
      </p:sp>
      <p:pic>
        <p:nvPicPr>
          <p:cNvPr id="638" name="Google Shape;638;g1dc48a88e2d_0_14"/>
          <p:cNvPicPr preferRelativeResize="0"/>
          <p:nvPr/>
        </p:nvPicPr>
        <p:blipFill>
          <a:blip r:embed="rId6">
            <a:alphaModFix/>
            <a:extLst>
              <a:ext uri="{28A0092B-C50C-407E-A947-70E740481C1C}">
                <a14:useLocalDpi xmlns:a14="http://schemas.microsoft.com/office/drawing/2010/main"/>
              </a:ext>
            </a:extLst>
          </a:blip>
          <a:stretch>
            <a:fillRect/>
          </a:stretch>
        </p:blipFill>
        <p:spPr>
          <a:xfrm>
            <a:off x="774988" y="1919575"/>
            <a:ext cx="4169475" cy="4169475"/>
          </a:xfrm>
          <a:prstGeom prst="rect">
            <a:avLst/>
          </a:prstGeom>
          <a:noFill/>
          <a:ln>
            <a:noFill/>
          </a:ln>
        </p:spPr>
      </p:pic>
      <p:sp>
        <p:nvSpPr>
          <p:cNvPr id="639" name="Google Shape;639;g1dc48a88e2d_0_14"/>
          <p:cNvSpPr txBox="1"/>
          <p:nvPr/>
        </p:nvSpPr>
        <p:spPr>
          <a:xfrm>
            <a:off x="663738" y="5815825"/>
            <a:ext cx="4392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https://img.freepik.com/vector-premium/computadora-hardware-tecnica-moderna-equipos-digitales_109722-624.jpg?w=2000</a:t>
            </a:r>
            <a:endParaRPr sz="800" b="0" i="0" u="none" strike="noStrike" cap="none">
              <a:solidFill>
                <a:srgbClr val="000000"/>
              </a:solidFill>
              <a:latin typeface="Arial"/>
              <a:ea typeface="Arial"/>
              <a:cs typeface="Arial"/>
              <a:sym typeface="Arial"/>
            </a:endParaRPr>
          </a:p>
        </p:txBody>
      </p:sp>
      <p:sp>
        <p:nvSpPr>
          <p:cNvPr id="640" name="Google Shape;640;g1dc48a88e2d_0_14"/>
          <p:cNvSpPr txBox="1"/>
          <p:nvPr/>
        </p:nvSpPr>
        <p:spPr>
          <a:xfrm>
            <a:off x="1260138" y="1599850"/>
            <a:ext cx="3199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400"/>
              <a:buFont typeface="Arial"/>
              <a:buNone/>
            </a:pPr>
            <a:r>
              <a:rPr lang="en-US" sz="2400" b="0" i="0" u="none" strike="noStrike" cap="none">
                <a:solidFill>
                  <a:srgbClr val="000000"/>
                </a:solidFill>
                <a:latin typeface="Trebuchet MS"/>
                <a:ea typeface="Trebuchet MS"/>
                <a:cs typeface="Trebuchet MS"/>
                <a:sym typeface="Trebuchet MS"/>
              </a:rPr>
              <a:t>Hardware</a:t>
            </a:r>
            <a:endParaRPr sz="2400" b="0" i="0" u="none" strike="noStrike" cap="none">
              <a:solidFill>
                <a:srgbClr val="000000"/>
              </a:solidFill>
              <a:latin typeface="Trebuchet MS"/>
              <a:ea typeface="Trebuchet MS"/>
              <a:cs typeface="Trebuchet MS"/>
              <a:sym typeface="Trebuchet MS"/>
            </a:endParaRPr>
          </a:p>
        </p:txBody>
      </p:sp>
      <p:sp>
        <p:nvSpPr>
          <p:cNvPr id="641" name="Google Shape;641;g1dc48a88e2d_0_14"/>
          <p:cNvSpPr txBox="1"/>
          <p:nvPr/>
        </p:nvSpPr>
        <p:spPr>
          <a:xfrm>
            <a:off x="7708500" y="1599850"/>
            <a:ext cx="3199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400"/>
              <a:buFont typeface="Arial"/>
              <a:buNone/>
            </a:pPr>
            <a:r>
              <a:rPr lang="en-US" sz="2400" b="0" i="0" u="none" strike="noStrike" cap="none">
                <a:solidFill>
                  <a:srgbClr val="000000"/>
                </a:solidFill>
                <a:latin typeface="Trebuchet MS"/>
                <a:ea typeface="Trebuchet MS"/>
                <a:cs typeface="Trebuchet MS"/>
                <a:sym typeface="Trebuchet MS"/>
              </a:rPr>
              <a:t>Software</a:t>
            </a:r>
            <a:endParaRPr sz="2400" b="0" i="0" u="none" strike="noStrike" cap="none">
              <a:solidFill>
                <a:srgbClr val="000000"/>
              </a:solidFill>
              <a:latin typeface="Trebuchet MS"/>
              <a:ea typeface="Trebuchet MS"/>
              <a:cs typeface="Trebuchet MS"/>
              <a:sym typeface="Trebuchet MS"/>
            </a:endParaRPr>
          </a:p>
        </p:txBody>
      </p:sp>
      <p:sp>
        <p:nvSpPr>
          <p:cNvPr id="642" name="Google Shape;642;g1dc48a88e2d_0_14"/>
          <p:cNvSpPr/>
          <p:nvPr/>
        </p:nvSpPr>
        <p:spPr>
          <a:xfrm>
            <a:off x="9228875" y="3261200"/>
            <a:ext cx="1672200" cy="1102500"/>
          </a:xfrm>
          <a:prstGeom prst="roundRect">
            <a:avLst>
              <a:gd name="adj" fmla="val 16667"/>
            </a:avLst>
          </a:prstGeom>
          <a:solidFill>
            <a:srgbClr val="64CBC9"/>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Software de aplicación</a:t>
            </a:r>
            <a:endParaRPr sz="1800" b="1" i="0" u="none" strike="noStrike" cap="none">
              <a:solidFill>
                <a:srgbClr val="000000"/>
              </a:solidFill>
              <a:latin typeface="Trebuchet MS"/>
              <a:ea typeface="Trebuchet MS"/>
              <a:cs typeface="Trebuchet MS"/>
              <a:sym typeface="Trebuchet MS"/>
            </a:endParaRPr>
          </a:p>
        </p:txBody>
      </p:sp>
      <p:sp>
        <p:nvSpPr>
          <p:cNvPr id="643" name="Google Shape;643;g1dc48a88e2d_0_14"/>
          <p:cNvSpPr/>
          <p:nvPr/>
        </p:nvSpPr>
        <p:spPr>
          <a:xfrm>
            <a:off x="6829238" y="3243200"/>
            <a:ext cx="1672200" cy="1102500"/>
          </a:xfrm>
          <a:prstGeom prst="roundRect">
            <a:avLst>
              <a:gd name="adj" fmla="val 16667"/>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Software de sistema</a:t>
            </a:r>
            <a:endParaRPr sz="1800" b="1"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647"/>
        <p:cNvGrpSpPr/>
        <p:nvPr/>
      </p:nvGrpSpPr>
      <p:grpSpPr>
        <a:xfrm>
          <a:off x="0" y="0"/>
          <a:ext cx="0" cy="0"/>
          <a:chOff x="0" y="0"/>
          <a:chExt cx="0" cy="0"/>
        </a:xfrm>
      </p:grpSpPr>
      <p:sp>
        <p:nvSpPr>
          <p:cNvPr id="648" name="Google Shape;648;g1dc50864afa_0_3"/>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9" name="Google Shape;649;g1dc50864afa_0_3"/>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50" name="Google Shape;650;g1dc50864afa_0_3"/>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651" name="Google Shape;651;g1dc50864afa_0_3"/>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g1dc50864afa_0_3"/>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653" name="Google Shape;653;g1dc50864afa_0_3"/>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g1dc50864afa_0_3"/>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Introducción a la Programación</a:t>
            </a:r>
            <a:endParaRPr sz="2000" b="0" i="0" u="none" strike="noStrike" cap="none">
              <a:solidFill>
                <a:srgbClr val="003870"/>
              </a:solidFill>
              <a:latin typeface="Trebuchet MS"/>
              <a:ea typeface="Trebuchet MS"/>
              <a:cs typeface="Trebuchet MS"/>
              <a:sym typeface="Trebuchet MS"/>
            </a:endParaRPr>
          </a:p>
        </p:txBody>
      </p:sp>
      <p:sp>
        <p:nvSpPr>
          <p:cNvPr id="655" name="Google Shape;655;g1dc50864afa_0_3"/>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6" name="Google Shape;656;g1dc50864afa_0_3"/>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7" name="Google Shape;657;g1dc50864afa_0_3"/>
          <p:cNvSpPr/>
          <p:nvPr/>
        </p:nvSpPr>
        <p:spPr>
          <a:xfrm>
            <a:off x="2022250" y="1725600"/>
            <a:ext cx="1672200" cy="4926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Entrada</a:t>
            </a:r>
            <a:endParaRPr sz="1800" b="1" i="0" u="none" strike="noStrike" cap="none">
              <a:solidFill>
                <a:srgbClr val="000000"/>
              </a:solidFill>
              <a:latin typeface="Trebuchet MS"/>
              <a:ea typeface="Trebuchet MS"/>
              <a:cs typeface="Trebuchet MS"/>
              <a:sym typeface="Trebuchet MS"/>
            </a:endParaRPr>
          </a:p>
        </p:txBody>
      </p:sp>
      <p:sp>
        <p:nvSpPr>
          <p:cNvPr id="658" name="Google Shape;658;g1dc50864afa_0_3"/>
          <p:cNvSpPr/>
          <p:nvPr/>
        </p:nvSpPr>
        <p:spPr>
          <a:xfrm>
            <a:off x="5118750" y="1725600"/>
            <a:ext cx="1954500" cy="4926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Procesamiento</a:t>
            </a:r>
            <a:endParaRPr sz="1800" b="1" i="0" u="none" strike="noStrike" cap="none">
              <a:solidFill>
                <a:srgbClr val="000000"/>
              </a:solidFill>
              <a:latin typeface="Trebuchet MS"/>
              <a:ea typeface="Trebuchet MS"/>
              <a:cs typeface="Trebuchet MS"/>
              <a:sym typeface="Trebuchet MS"/>
            </a:endParaRPr>
          </a:p>
        </p:txBody>
      </p:sp>
      <p:sp>
        <p:nvSpPr>
          <p:cNvPr id="659" name="Google Shape;659;g1dc50864afa_0_3"/>
          <p:cNvSpPr/>
          <p:nvPr/>
        </p:nvSpPr>
        <p:spPr>
          <a:xfrm>
            <a:off x="8497550" y="1725600"/>
            <a:ext cx="1672200" cy="4926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Salida</a:t>
            </a:r>
            <a:endParaRPr sz="1800" b="1" i="0" u="none" strike="noStrike" cap="none">
              <a:solidFill>
                <a:srgbClr val="000000"/>
              </a:solidFill>
              <a:latin typeface="Trebuchet MS"/>
              <a:ea typeface="Trebuchet MS"/>
              <a:cs typeface="Trebuchet MS"/>
              <a:sym typeface="Trebuchet MS"/>
            </a:endParaRPr>
          </a:p>
        </p:txBody>
      </p:sp>
      <p:sp>
        <p:nvSpPr>
          <p:cNvPr id="660" name="Google Shape;660;g1dc50864afa_0_3"/>
          <p:cNvSpPr/>
          <p:nvPr/>
        </p:nvSpPr>
        <p:spPr>
          <a:xfrm>
            <a:off x="4038950" y="1923900"/>
            <a:ext cx="735300" cy="96000"/>
          </a:xfrm>
          <a:prstGeom prst="rightArrow">
            <a:avLst>
              <a:gd name="adj1" fmla="val 50000"/>
              <a:gd name="adj2" fmla="val 10705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g1dc50864afa_0_3"/>
          <p:cNvSpPr/>
          <p:nvPr/>
        </p:nvSpPr>
        <p:spPr>
          <a:xfrm>
            <a:off x="7417750" y="1923900"/>
            <a:ext cx="735300" cy="96000"/>
          </a:xfrm>
          <a:prstGeom prst="rightArrow">
            <a:avLst>
              <a:gd name="adj1" fmla="val 50000"/>
              <a:gd name="adj2" fmla="val 10705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g1dc50864afa_0_3"/>
          <p:cNvSpPr/>
          <p:nvPr/>
        </p:nvSpPr>
        <p:spPr>
          <a:xfrm>
            <a:off x="2022775" y="2559450"/>
            <a:ext cx="1672200" cy="110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Imagenes</a:t>
            </a: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Sonidos</a:t>
            </a: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Movimientos del mouse</a:t>
            </a:r>
            <a:endParaRPr sz="1400" b="0" i="0" u="none" strike="noStrike" cap="none">
              <a:solidFill>
                <a:srgbClr val="000000"/>
              </a:solidFill>
              <a:latin typeface="Trebuchet MS"/>
              <a:ea typeface="Trebuchet MS"/>
              <a:cs typeface="Trebuchet MS"/>
              <a:sym typeface="Trebuchet MS"/>
            </a:endParaRPr>
          </a:p>
        </p:txBody>
      </p:sp>
      <p:sp>
        <p:nvSpPr>
          <p:cNvPr id="663" name="Google Shape;663;g1dc50864afa_0_3"/>
          <p:cNvSpPr/>
          <p:nvPr/>
        </p:nvSpPr>
        <p:spPr>
          <a:xfrm>
            <a:off x="4925250" y="2559450"/>
            <a:ext cx="2341500" cy="110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Unidad Central de Procesamiento</a:t>
            </a: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Unidad de Procesamiento Gráfico</a:t>
            </a:r>
            <a:endParaRPr sz="1400" b="0" i="0" u="none" strike="noStrike" cap="none">
              <a:solidFill>
                <a:srgbClr val="000000"/>
              </a:solidFill>
              <a:latin typeface="Trebuchet MS"/>
              <a:ea typeface="Trebuchet MS"/>
              <a:cs typeface="Trebuchet MS"/>
              <a:sym typeface="Trebuchet MS"/>
            </a:endParaRPr>
          </a:p>
        </p:txBody>
      </p:sp>
      <p:sp>
        <p:nvSpPr>
          <p:cNvPr id="664" name="Google Shape;664;g1dc50864afa_0_3"/>
          <p:cNvSpPr/>
          <p:nvPr/>
        </p:nvSpPr>
        <p:spPr>
          <a:xfrm>
            <a:off x="8497025" y="2554113"/>
            <a:ext cx="1672200" cy="110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Información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668"/>
        <p:cNvGrpSpPr/>
        <p:nvPr/>
      </p:nvGrpSpPr>
      <p:grpSpPr>
        <a:xfrm>
          <a:off x="0" y="0"/>
          <a:ext cx="0" cy="0"/>
          <a:chOff x="0" y="0"/>
          <a:chExt cx="0" cy="0"/>
        </a:xfrm>
      </p:grpSpPr>
      <p:sp>
        <p:nvSpPr>
          <p:cNvPr id="669" name="Google Shape;669;g1dc50864afa_0_32"/>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0" name="Google Shape;670;g1dc50864afa_0_32"/>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71" name="Google Shape;671;g1dc50864afa_0_32"/>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672" name="Google Shape;672;g1dc50864afa_0_32"/>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g1dc50864afa_0_32"/>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674" name="Google Shape;674;g1dc50864afa_0_32"/>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g1dc50864afa_0_32"/>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Introducción a la Programación</a:t>
            </a:r>
            <a:endParaRPr sz="2000" b="0" i="0" u="none" strike="noStrike" cap="none">
              <a:solidFill>
                <a:srgbClr val="003870"/>
              </a:solidFill>
              <a:latin typeface="Trebuchet MS"/>
              <a:ea typeface="Trebuchet MS"/>
              <a:cs typeface="Trebuchet MS"/>
              <a:sym typeface="Trebuchet MS"/>
            </a:endParaRPr>
          </a:p>
        </p:txBody>
      </p:sp>
      <p:sp>
        <p:nvSpPr>
          <p:cNvPr id="676" name="Google Shape;676;g1dc50864afa_0_32"/>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7" name="Google Shape;677;g1dc50864afa_0_32"/>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8" name="Google Shape;678;g1dc50864afa_0_32"/>
          <p:cNvSpPr/>
          <p:nvPr/>
        </p:nvSpPr>
        <p:spPr>
          <a:xfrm>
            <a:off x="2022250" y="1725600"/>
            <a:ext cx="1672200" cy="4926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Entrada</a:t>
            </a:r>
            <a:endParaRPr sz="1800" b="1" i="0" u="none" strike="noStrike" cap="none">
              <a:solidFill>
                <a:srgbClr val="000000"/>
              </a:solidFill>
              <a:latin typeface="Trebuchet MS"/>
              <a:ea typeface="Trebuchet MS"/>
              <a:cs typeface="Trebuchet MS"/>
              <a:sym typeface="Trebuchet MS"/>
            </a:endParaRPr>
          </a:p>
        </p:txBody>
      </p:sp>
      <p:sp>
        <p:nvSpPr>
          <p:cNvPr id="679" name="Google Shape;679;g1dc50864afa_0_32"/>
          <p:cNvSpPr/>
          <p:nvPr/>
        </p:nvSpPr>
        <p:spPr>
          <a:xfrm>
            <a:off x="5118750" y="1725600"/>
            <a:ext cx="1954500" cy="4926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Procesamiento</a:t>
            </a:r>
            <a:endParaRPr sz="1800" b="1" i="0" u="none" strike="noStrike" cap="none">
              <a:solidFill>
                <a:srgbClr val="000000"/>
              </a:solidFill>
              <a:latin typeface="Trebuchet MS"/>
              <a:ea typeface="Trebuchet MS"/>
              <a:cs typeface="Trebuchet MS"/>
              <a:sym typeface="Trebuchet MS"/>
            </a:endParaRPr>
          </a:p>
        </p:txBody>
      </p:sp>
      <p:sp>
        <p:nvSpPr>
          <p:cNvPr id="680" name="Google Shape;680;g1dc50864afa_0_32"/>
          <p:cNvSpPr/>
          <p:nvPr/>
        </p:nvSpPr>
        <p:spPr>
          <a:xfrm>
            <a:off x="8497550" y="1725600"/>
            <a:ext cx="1672200" cy="4926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Salida</a:t>
            </a:r>
            <a:endParaRPr sz="1800" b="1" i="0" u="none" strike="noStrike" cap="none">
              <a:solidFill>
                <a:srgbClr val="000000"/>
              </a:solidFill>
              <a:latin typeface="Trebuchet MS"/>
              <a:ea typeface="Trebuchet MS"/>
              <a:cs typeface="Trebuchet MS"/>
              <a:sym typeface="Trebuchet MS"/>
            </a:endParaRPr>
          </a:p>
        </p:txBody>
      </p:sp>
      <p:sp>
        <p:nvSpPr>
          <p:cNvPr id="681" name="Google Shape;681;g1dc50864afa_0_32"/>
          <p:cNvSpPr/>
          <p:nvPr/>
        </p:nvSpPr>
        <p:spPr>
          <a:xfrm>
            <a:off x="4038950" y="1923900"/>
            <a:ext cx="735300" cy="96000"/>
          </a:xfrm>
          <a:prstGeom prst="rightArrow">
            <a:avLst>
              <a:gd name="adj1" fmla="val 50000"/>
              <a:gd name="adj2" fmla="val 10705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g1dc50864afa_0_32"/>
          <p:cNvSpPr/>
          <p:nvPr/>
        </p:nvSpPr>
        <p:spPr>
          <a:xfrm>
            <a:off x="7417750" y="1923900"/>
            <a:ext cx="735300" cy="96000"/>
          </a:xfrm>
          <a:prstGeom prst="rightArrow">
            <a:avLst>
              <a:gd name="adj1" fmla="val 50000"/>
              <a:gd name="adj2" fmla="val 10705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g1dc50864afa_0_32"/>
          <p:cNvSpPr/>
          <p:nvPr/>
        </p:nvSpPr>
        <p:spPr>
          <a:xfrm>
            <a:off x="2022775" y="2559450"/>
            <a:ext cx="1672200" cy="110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Imagenes</a:t>
            </a: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Sonidos</a:t>
            </a: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Movimientos del mouse</a:t>
            </a:r>
            <a:endParaRPr sz="1400" b="0" i="0" u="none" strike="noStrike" cap="none">
              <a:solidFill>
                <a:srgbClr val="000000"/>
              </a:solidFill>
              <a:latin typeface="Trebuchet MS"/>
              <a:ea typeface="Trebuchet MS"/>
              <a:cs typeface="Trebuchet MS"/>
              <a:sym typeface="Trebuchet MS"/>
            </a:endParaRPr>
          </a:p>
        </p:txBody>
      </p:sp>
      <p:sp>
        <p:nvSpPr>
          <p:cNvPr id="684" name="Google Shape;684;g1dc50864afa_0_32"/>
          <p:cNvSpPr/>
          <p:nvPr/>
        </p:nvSpPr>
        <p:spPr>
          <a:xfrm>
            <a:off x="4925250" y="2559450"/>
            <a:ext cx="2341500" cy="110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Unidad Central de Procesamiento</a:t>
            </a: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Unidad de Procesamiento Gráfico</a:t>
            </a:r>
            <a:endParaRPr sz="1400" b="0" i="0" u="none" strike="noStrike" cap="none">
              <a:solidFill>
                <a:srgbClr val="000000"/>
              </a:solidFill>
              <a:latin typeface="Trebuchet MS"/>
              <a:ea typeface="Trebuchet MS"/>
              <a:cs typeface="Trebuchet MS"/>
              <a:sym typeface="Trebuchet MS"/>
            </a:endParaRPr>
          </a:p>
        </p:txBody>
      </p:sp>
      <p:sp>
        <p:nvSpPr>
          <p:cNvPr id="685" name="Google Shape;685;g1dc50864afa_0_32"/>
          <p:cNvSpPr/>
          <p:nvPr/>
        </p:nvSpPr>
        <p:spPr>
          <a:xfrm>
            <a:off x="8497025" y="2554113"/>
            <a:ext cx="1672200" cy="110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Información</a:t>
            </a:r>
            <a:endParaRPr sz="1400" b="0" i="0" u="none" strike="noStrike" cap="none">
              <a:solidFill>
                <a:srgbClr val="000000"/>
              </a:solidFill>
              <a:latin typeface="Trebuchet MS"/>
              <a:ea typeface="Trebuchet MS"/>
              <a:cs typeface="Trebuchet MS"/>
              <a:sym typeface="Trebuchet MS"/>
            </a:endParaRPr>
          </a:p>
        </p:txBody>
      </p:sp>
      <p:sp>
        <p:nvSpPr>
          <p:cNvPr id="686" name="Google Shape;686;g1dc50864afa_0_32"/>
          <p:cNvSpPr/>
          <p:nvPr/>
        </p:nvSpPr>
        <p:spPr>
          <a:xfrm>
            <a:off x="3310554" y="4572000"/>
            <a:ext cx="2192100" cy="1102500"/>
          </a:xfrm>
          <a:prstGeom prst="roundRect">
            <a:avLst>
              <a:gd name="adj" fmla="val 16667"/>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Memoria de Acceso Aleatorio</a:t>
            </a:r>
            <a:endParaRPr sz="1800" b="1" i="0" u="none" strike="noStrike" cap="none">
              <a:solidFill>
                <a:srgbClr val="000000"/>
              </a:solidFill>
              <a:latin typeface="Trebuchet MS"/>
              <a:ea typeface="Trebuchet MS"/>
              <a:cs typeface="Trebuchet MS"/>
              <a:sym typeface="Trebuchet MS"/>
            </a:endParaRPr>
          </a:p>
        </p:txBody>
      </p:sp>
      <p:sp>
        <p:nvSpPr>
          <p:cNvPr id="687" name="Google Shape;687;g1dc50864afa_0_32"/>
          <p:cNvSpPr/>
          <p:nvPr/>
        </p:nvSpPr>
        <p:spPr>
          <a:xfrm>
            <a:off x="6689350" y="5332038"/>
            <a:ext cx="2192100" cy="510600"/>
          </a:xfrm>
          <a:prstGeom prst="roundRect">
            <a:avLst>
              <a:gd name="adj" fmla="val 16667"/>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0" i="0" u="none" strike="noStrike" cap="none">
                <a:solidFill>
                  <a:srgbClr val="000000"/>
                </a:solidFill>
                <a:latin typeface="Trebuchet MS"/>
                <a:ea typeface="Trebuchet MS"/>
                <a:cs typeface="Trebuchet MS"/>
                <a:sym typeface="Trebuchet MS"/>
              </a:rPr>
              <a:t>Código objeto</a:t>
            </a:r>
            <a:endParaRPr sz="1800" b="0" i="0" u="none" strike="noStrike" cap="none">
              <a:solidFill>
                <a:srgbClr val="000000"/>
              </a:solidFill>
              <a:latin typeface="Trebuchet MS"/>
              <a:ea typeface="Trebuchet MS"/>
              <a:cs typeface="Trebuchet MS"/>
              <a:sym typeface="Trebuchet MS"/>
            </a:endParaRPr>
          </a:p>
        </p:txBody>
      </p:sp>
      <p:sp>
        <p:nvSpPr>
          <p:cNvPr id="688" name="Google Shape;688;g1dc50864afa_0_32"/>
          <p:cNvSpPr/>
          <p:nvPr/>
        </p:nvSpPr>
        <p:spPr>
          <a:xfrm rot="5400000">
            <a:off x="7472700" y="4916388"/>
            <a:ext cx="735300" cy="96000"/>
          </a:xfrm>
          <a:prstGeom prst="rightArrow">
            <a:avLst>
              <a:gd name="adj1" fmla="val 50000"/>
              <a:gd name="adj2" fmla="val 10705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g1dc50864afa_0_32"/>
          <p:cNvSpPr/>
          <p:nvPr/>
        </p:nvSpPr>
        <p:spPr>
          <a:xfrm>
            <a:off x="6689350" y="4403863"/>
            <a:ext cx="2192100" cy="537000"/>
          </a:xfrm>
          <a:prstGeom prst="roundRect">
            <a:avLst>
              <a:gd name="adj" fmla="val 16667"/>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0" i="0" u="none" strike="noStrike" cap="none">
                <a:solidFill>
                  <a:srgbClr val="000000"/>
                </a:solidFill>
                <a:latin typeface="Trebuchet MS"/>
                <a:ea typeface="Trebuchet MS"/>
                <a:cs typeface="Trebuchet MS"/>
                <a:sym typeface="Trebuchet MS"/>
              </a:rPr>
              <a:t>Código fuente</a:t>
            </a:r>
            <a:endParaRPr sz="1800" b="0" i="0" u="none" strike="noStrike" cap="none">
              <a:solidFill>
                <a:srgbClr val="000000"/>
              </a:solidFill>
              <a:latin typeface="Trebuchet MS"/>
              <a:ea typeface="Trebuchet MS"/>
              <a:cs typeface="Trebuchet MS"/>
              <a:sym typeface="Trebuchet MS"/>
            </a:endParaRPr>
          </a:p>
        </p:txBody>
      </p:sp>
      <p:pic>
        <p:nvPicPr>
          <p:cNvPr id="690" name="Google Shape;690;g1dc50864afa_0_32"/>
          <p:cNvPicPr preferRelativeResize="0"/>
          <p:nvPr/>
        </p:nvPicPr>
        <p:blipFill>
          <a:blip r:embed="rId4">
            <a:alphaModFix/>
          </a:blip>
          <a:stretch>
            <a:fillRect/>
          </a:stretch>
        </p:blipFill>
        <p:spPr>
          <a:xfrm>
            <a:off x="1642500" y="4441800"/>
            <a:ext cx="1350612" cy="1362900"/>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26"/>
        <p:cNvGrpSpPr/>
        <p:nvPr/>
      </p:nvGrpSpPr>
      <p:grpSpPr>
        <a:xfrm>
          <a:off x="0" y="0"/>
          <a:ext cx="0" cy="0"/>
          <a:chOff x="0" y="0"/>
          <a:chExt cx="0" cy="0"/>
        </a:xfrm>
      </p:grpSpPr>
      <p:sp>
        <p:nvSpPr>
          <p:cNvPr id="327" name="Google Shape;327;p2"/>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
          <p:cNvSpPr/>
          <p:nvPr/>
        </p:nvSpPr>
        <p:spPr>
          <a:xfrm>
            <a:off x="4665662" y="5935662"/>
            <a:ext cx="7526655" cy="922338"/>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
          <p:cNvSpPr/>
          <p:nvPr/>
        </p:nvSpPr>
        <p:spPr>
          <a:xfrm>
            <a:off x="4854090" y="6107437"/>
            <a:ext cx="386080" cy="384175"/>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
          <p:cNvSpPr txBox="1">
            <a:spLocks noGrp="1"/>
          </p:cNvSpPr>
          <p:nvPr>
            <p:ph type="title"/>
          </p:nvPr>
        </p:nvSpPr>
        <p:spPr>
          <a:xfrm>
            <a:off x="583625" y="1257461"/>
            <a:ext cx="11082000" cy="9363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ct val="0"/>
              </a:spcBef>
              <a:spcAft>
                <a:spcPct val="0"/>
              </a:spcAft>
              <a:buSzPts val="1400"/>
              <a:buNone/>
            </a:pPr>
            <a:r>
              <a:rPr lang="en-US" sz="6000"/>
              <a:t>Programación I - Clase 1</a:t>
            </a:r>
            <a:endParaRPr sz="6000"/>
          </a:p>
        </p:txBody>
      </p:sp>
      <p:sp>
        <p:nvSpPr>
          <p:cNvPr id="331" name="Google Shape;331;p2"/>
          <p:cNvSpPr txBox="1"/>
          <p:nvPr/>
        </p:nvSpPr>
        <p:spPr>
          <a:xfrm>
            <a:off x="952325" y="2758875"/>
            <a:ext cx="10344600" cy="2206200"/>
          </a:xfrm>
          <a:prstGeom prst="rect">
            <a:avLst/>
          </a:prstGeom>
          <a:noFill/>
          <a:ln>
            <a:noFill/>
          </a:ln>
        </p:spPr>
        <p:txBody>
          <a:bodyPr spcFirstLastPara="1" wrap="square" lIns="0" tIns="13950" rIns="0" bIns="0" anchor="t" anchorCtr="0">
            <a:spAutoFit/>
          </a:bodyPr>
          <a:lstStyle/>
          <a:p>
            <a:pPr marL="12700" marR="0" lvl="0" indent="0" algn="ctr" rtl="0">
              <a:lnSpc>
                <a:spcPct val="102222"/>
              </a:lnSpc>
              <a:spcBef>
                <a:spcPct val="0"/>
              </a:spcBef>
              <a:spcAft>
                <a:spcPct val="0"/>
              </a:spcAft>
              <a:buClr>
                <a:srgbClr val="000000"/>
              </a:buClr>
              <a:buSzPts val="2700"/>
              <a:buFont typeface="Arial"/>
              <a:buNone/>
            </a:pPr>
            <a:r>
              <a:rPr lang="en-US" sz="2700" b="1" i="0" u="none" strike="noStrike" cap="none">
                <a:solidFill>
                  <a:schemeClr val="dk1"/>
                </a:solidFill>
                <a:latin typeface="Trebuchet MS"/>
                <a:ea typeface="Trebuchet MS"/>
                <a:cs typeface="Trebuchet MS"/>
                <a:sym typeface="Trebuchet MS"/>
              </a:rPr>
              <a:t>Reinel Tabares Soto</a:t>
            </a:r>
            <a:endParaRPr sz="2700" b="0" i="0" u="none" strike="noStrike" cap="none">
              <a:solidFill>
                <a:schemeClr val="dk1"/>
              </a:solidFill>
              <a:latin typeface="Trebuchet MS"/>
              <a:ea typeface="Trebuchet MS"/>
              <a:cs typeface="Trebuchet MS"/>
              <a:sym typeface="Trebuchet MS"/>
            </a:endParaRPr>
          </a:p>
          <a:p>
            <a:pPr marL="12700" marR="0" lvl="0" indent="0" algn="ctr" rtl="0">
              <a:lnSpc>
                <a:spcPct val="84259"/>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2700" marR="0" lvl="0" indent="0" algn="ctr" rtl="0">
              <a:lnSpc>
                <a:spcPct val="84259"/>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2700" marR="0" lvl="0" indent="0" algn="ctr" rtl="0">
              <a:lnSpc>
                <a:spcPct val="84259"/>
              </a:lnSpc>
              <a:spcBef>
                <a:spcPct val="0"/>
              </a:spcBef>
              <a:spcAft>
                <a:spcPct val="0"/>
              </a:spcAft>
              <a:buClr>
                <a:srgbClr val="000000"/>
              </a:buClr>
              <a:buSzPts val="2700"/>
              <a:buFont typeface="Arial"/>
              <a:buNone/>
            </a:pPr>
            <a:r>
              <a:rPr lang="en-US" sz="2700" b="0" i="0" u="none" strike="noStrike" cap="none">
                <a:solidFill>
                  <a:schemeClr val="dk1"/>
                </a:solidFill>
                <a:latin typeface="Trebuchet MS"/>
                <a:ea typeface="Trebuchet MS"/>
                <a:cs typeface="Trebuchet MS"/>
                <a:sym typeface="Trebuchet MS"/>
              </a:rPr>
              <a:t>Universidad de Caldas</a:t>
            </a:r>
            <a:endParaRPr sz="2700" b="0" i="0" u="none" strike="noStrike" cap="none">
              <a:solidFill>
                <a:schemeClr val="dk1"/>
              </a:solidFill>
              <a:latin typeface="Trebuchet MS"/>
              <a:ea typeface="Trebuchet MS"/>
              <a:cs typeface="Trebuchet MS"/>
              <a:sym typeface="Trebuchet MS"/>
            </a:endParaRPr>
          </a:p>
          <a:p>
            <a:pPr marL="12700" marR="0" lvl="0" indent="0" algn="ctr" rtl="0">
              <a:lnSpc>
                <a:spcPct val="84259"/>
              </a:lnSpc>
              <a:spcBef>
                <a:spcPct val="0"/>
              </a:spcBef>
              <a:spcAft>
                <a:spcPct val="0"/>
              </a:spcAft>
              <a:buClr>
                <a:srgbClr val="000000"/>
              </a:buClr>
              <a:buSzPts val="2700"/>
              <a:buFont typeface="Arial"/>
              <a:buNone/>
            </a:pPr>
            <a:endParaRPr sz="2700" b="0" i="0" u="none" strike="noStrike" cap="none">
              <a:solidFill>
                <a:schemeClr val="dk1"/>
              </a:solidFill>
              <a:latin typeface="Trebuchet MS"/>
              <a:ea typeface="Trebuchet MS"/>
              <a:cs typeface="Trebuchet MS"/>
              <a:sym typeface="Trebuchet MS"/>
            </a:endParaRPr>
          </a:p>
          <a:p>
            <a:pPr marL="12700" marR="0" lvl="0" indent="0" algn="ctr" rtl="0">
              <a:lnSpc>
                <a:spcPct val="84259"/>
              </a:lnSpc>
              <a:spcBef>
                <a:spcPct val="0"/>
              </a:spcBef>
              <a:spcAft>
                <a:spcPct val="0"/>
              </a:spcAft>
              <a:buClr>
                <a:srgbClr val="000000"/>
              </a:buClr>
              <a:buSzPts val="2700"/>
              <a:buFont typeface="Arial"/>
              <a:buNone/>
            </a:pPr>
            <a:endParaRPr sz="2700" b="0" i="0" u="none" strike="noStrike" cap="none">
              <a:solidFill>
                <a:schemeClr val="dk1"/>
              </a:solidFill>
              <a:latin typeface="Trebuchet MS"/>
              <a:ea typeface="Trebuchet MS"/>
              <a:cs typeface="Trebuchet MS"/>
              <a:sym typeface="Trebuchet MS"/>
            </a:endParaRPr>
          </a:p>
          <a:p>
            <a:pPr marL="12700" marR="5080" lvl="0" indent="0" algn="ctr" rtl="0">
              <a:lnSpc>
                <a:spcPct val="70300"/>
              </a:lnSpc>
              <a:spcBef>
                <a:spcPts val="480"/>
              </a:spcBef>
              <a:spcAft>
                <a:spcPct val="0"/>
              </a:spcAft>
              <a:buClr>
                <a:schemeClr val="dk1"/>
              </a:buClr>
              <a:buSzPts val="1100"/>
              <a:buFont typeface="Arial"/>
              <a:buNone/>
            </a:pPr>
            <a:r>
              <a:rPr lang="en-US" sz="2700" b="0" i="0" u="none" strike="noStrike" cap="none">
                <a:solidFill>
                  <a:schemeClr val="dk1"/>
                </a:solidFill>
                <a:latin typeface="Trebuchet MS"/>
                <a:ea typeface="Trebuchet MS"/>
                <a:cs typeface="Trebuchet MS"/>
                <a:sym typeface="Trebuchet MS"/>
              </a:rPr>
              <a:t>reinel.tabares@ucaldas.edu.co</a:t>
            </a:r>
            <a:endParaRPr sz="2700" b="0" i="0" u="none" strike="noStrike" cap="none">
              <a:solidFill>
                <a:schemeClr val="dk1"/>
              </a:solidFill>
              <a:latin typeface="Trebuchet MS"/>
              <a:ea typeface="Trebuchet MS"/>
              <a:cs typeface="Trebuchet MS"/>
              <a:sym typeface="Trebuchet MS"/>
            </a:endParaRPr>
          </a:p>
        </p:txBody>
      </p:sp>
      <p:pic>
        <p:nvPicPr>
          <p:cNvPr id="332" name="Google Shape;332;p2"/>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115000" y="205850"/>
            <a:ext cx="2825825" cy="1051600"/>
          </a:xfrm>
          <a:prstGeom prst="rect">
            <a:avLst/>
          </a:prstGeom>
          <a:noFill/>
          <a:ln>
            <a:noFill/>
          </a:ln>
        </p:spPr>
      </p:pic>
      <p:sp>
        <p:nvSpPr>
          <p:cNvPr id="333" name="Google Shape;333;p2"/>
          <p:cNvSpPr txBox="1"/>
          <p:nvPr/>
        </p:nvSpPr>
        <p:spPr>
          <a:xfrm>
            <a:off x="3027375" y="393100"/>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334" name="Google Shape;334;p2"/>
          <p:cNvSpPr/>
          <p:nvPr/>
        </p:nvSpPr>
        <p:spPr>
          <a:xfrm>
            <a:off x="2922675" y="493475"/>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694"/>
        <p:cNvGrpSpPr/>
        <p:nvPr/>
      </p:nvGrpSpPr>
      <p:grpSpPr>
        <a:xfrm>
          <a:off x="0" y="0"/>
          <a:ext cx="0" cy="0"/>
          <a:chOff x="0" y="0"/>
          <a:chExt cx="0" cy="0"/>
        </a:xfrm>
      </p:grpSpPr>
      <p:sp>
        <p:nvSpPr>
          <p:cNvPr id="695" name="Google Shape;695;g1dc67c63827_0_88"/>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6" name="Google Shape;696;g1dc67c63827_0_88"/>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97" name="Google Shape;697;g1dc67c63827_0_88"/>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698" name="Google Shape;698;g1dc67c63827_0_88"/>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g1dc67c63827_0_88"/>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700" name="Google Shape;700;g1dc67c63827_0_88"/>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g1dc67c63827_0_88"/>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Introducción a la Programación</a:t>
            </a:r>
            <a:endParaRPr sz="2000" b="0" i="0" u="none" strike="noStrike" cap="none">
              <a:solidFill>
                <a:srgbClr val="003870"/>
              </a:solidFill>
              <a:latin typeface="Trebuchet MS"/>
              <a:ea typeface="Trebuchet MS"/>
              <a:cs typeface="Trebuchet MS"/>
              <a:sym typeface="Trebuchet MS"/>
            </a:endParaRPr>
          </a:p>
        </p:txBody>
      </p:sp>
      <p:pic>
        <p:nvPicPr>
          <p:cNvPr id="702" name="Google Shape;702;g1dc67c63827_0_88"/>
          <p:cNvPicPr preferRelativeResize="0"/>
          <p:nvPr/>
        </p:nvPicPr>
        <p:blipFill>
          <a:blip r:embed="rId4">
            <a:alphaModFix/>
          </a:blip>
          <a:stretch>
            <a:fillRect/>
          </a:stretch>
        </p:blipFill>
        <p:spPr>
          <a:xfrm>
            <a:off x="2258800" y="2625988"/>
            <a:ext cx="7488874" cy="3811275"/>
          </a:xfrm>
          <a:prstGeom prst="rect">
            <a:avLst/>
          </a:prstGeom>
          <a:noFill/>
          <a:ln>
            <a:noFill/>
          </a:ln>
        </p:spPr>
      </p:pic>
      <p:sp>
        <p:nvSpPr>
          <p:cNvPr id="703" name="Google Shape;703;g1dc67c63827_0_88"/>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4" name="Google Shape;704;g1dc67c63827_0_88"/>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5" name="Google Shape;705;g1dc67c63827_0_88"/>
          <p:cNvSpPr txBox="1">
            <a:spLocks noGrp="1"/>
          </p:cNvSpPr>
          <p:nvPr>
            <p:ph type="title"/>
          </p:nvPr>
        </p:nvSpPr>
        <p:spPr>
          <a:xfrm>
            <a:off x="741850" y="1563550"/>
            <a:ext cx="7016700" cy="397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ct val="0"/>
              </a:spcBef>
              <a:spcAft>
                <a:spcPct val="0"/>
              </a:spcAft>
              <a:buSzPts val="1400"/>
              <a:buNone/>
            </a:pPr>
            <a:r>
              <a:rPr lang="en-US" sz="2500"/>
              <a:t>Random Access Memory (RAM)</a:t>
            </a:r>
            <a:endParaRPr sz="2500"/>
          </a:p>
        </p:txBody>
      </p:sp>
      <p:sp>
        <p:nvSpPr>
          <p:cNvPr id="706" name="Google Shape;706;g1dc67c63827_0_88"/>
          <p:cNvSpPr txBox="1"/>
          <p:nvPr/>
        </p:nvSpPr>
        <p:spPr>
          <a:xfrm>
            <a:off x="741850" y="2133400"/>
            <a:ext cx="2881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chemeClr val="dk1"/>
                </a:solidFill>
                <a:latin typeface="Trebuchet MS"/>
                <a:ea typeface="Trebuchet MS"/>
                <a:cs typeface="Trebuchet MS"/>
                <a:sym typeface="Trebuchet MS"/>
              </a:rPr>
              <a:t>Representación</a:t>
            </a:r>
            <a:endParaRPr sz="2000" b="0" i="0" u="none" strike="noStrike" cap="none">
              <a:solidFill>
                <a:schemeClr val="dk1"/>
              </a:solidFill>
              <a:latin typeface="Trebuchet MS"/>
              <a:ea typeface="Trebuchet MS"/>
              <a:cs typeface="Trebuchet MS"/>
              <a:sym typeface="Trebuchet M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710"/>
        <p:cNvGrpSpPr/>
        <p:nvPr/>
      </p:nvGrpSpPr>
      <p:grpSpPr>
        <a:xfrm>
          <a:off x="0" y="0"/>
          <a:ext cx="0" cy="0"/>
          <a:chOff x="0" y="0"/>
          <a:chExt cx="0" cy="0"/>
        </a:xfrm>
      </p:grpSpPr>
      <p:sp>
        <p:nvSpPr>
          <p:cNvPr id="711" name="Google Shape;711;g1dc67c63827_0_6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2" name="Google Shape;712;g1dc67c63827_0_60"/>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13" name="Google Shape;713;g1dc67c63827_0_6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714" name="Google Shape;714;g1dc67c63827_0_6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g1dc67c63827_0_6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716" name="Google Shape;716;g1dc67c63827_0_6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g1dc67c63827_0_60"/>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Introducción a la Programación</a:t>
            </a:r>
            <a:endParaRPr sz="2000" b="0" i="0" u="none" strike="noStrike" cap="none">
              <a:solidFill>
                <a:srgbClr val="003870"/>
              </a:solidFill>
              <a:latin typeface="Trebuchet MS"/>
              <a:ea typeface="Trebuchet MS"/>
              <a:cs typeface="Trebuchet MS"/>
              <a:sym typeface="Trebuchet MS"/>
            </a:endParaRPr>
          </a:p>
        </p:txBody>
      </p:sp>
      <p:sp>
        <p:nvSpPr>
          <p:cNvPr id="718" name="Google Shape;718;g1dc67c63827_0_6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9" name="Google Shape;719;g1dc67c63827_0_6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20" name="Google Shape;720;g1dc67c63827_0_60"/>
          <p:cNvPicPr preferRelativeResize="0"/>
          <p:nvPr/>
        </p:nvPicPr>
        <p:blipFill>
          <a:blip r:embed="rId4">
            <a:alphaModFix/>
          </a:blip>
          <a:stretch>
            <a:fillRect/>
          </a:stretch>
        </p:blipFill>
        <p:spPr>
          <a:xfrm>
            <a:off x="659975" y="3319688"/>
            <a:ext cx="4147550" cy="2110800"/>
          </a:xfrm>
          <a:prstGeom prst="rect">
            <a:avLst/>
          </a:prstGeom>
          <a:noFill/>
          <a:ln>
            <a:noFill/>
          </a:ln>
        </p:spPr>
      </p:pic>
      <p:pic>
        <p:nvPicPr>
          <p:cNvPr id="721" name="Google Shape;721;g1dc67c63827_0_60"/>
          <p:cNvPicPr preferRelativeResize="0"/>
          <p:nvPr/>
        </p:nvPicPr>
        <p:blipFill>
          <a:blip r:embed="rId5">
            <a:alphaModFix/>
          </a:blip>
          <a:stretch>
            <a:fillRect/>
          </a:stretch>
        </p:blipFill>
        <p:spPr>
          <a:xfrm>
            <a:off x="5311300" y="2311249"/>
            <a:ext cx="6233250" cy="3783557"/>
          </a:xfrm>
          <a:prstGeom prst="rect">
            <a:avLst/>
          </a:prstGeom>
          <a:noFill/>
          <a:ln>
            <a:noFill/>
          </a:ln>
        </p:spPr>
      </p:pic>
      <p:sp>
        <p:nvSpPr>
          <p:cNvPr id="722" name="Google Shape;722;g1dc67c63827_0_60"/>
          <p:cNvSpPr txBox="1">
            <a:spLocks noGrp="1"/>
          </p:cNvSpPr>
          <p:nvPr>
            <p:ph type="title"/>
          </p:nvPr>
        </p:nvSpPr>
        <p:spPr>
          <a:xfrm>
            <a:off x="741850" y="1563550"/>
            <a:ext cx="7016700" cy="397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ct val="0"/>
              </a:spcBef>
              <a:spcAft>
                <a:spcPct val="0"/>
              </a:spcAft>
              <a:buSzPts val="1400"/>
              <a:buNone/>
            </a:pPr>
            <a:r>
              <a:rPr lang="en-US" sz="2500"/>
              <a:t>Random Access Memory (RAM)</a:t>
            </a:r>
            <a:endParaRPr sz="2500"/>
          </a:p>
        </p:txBody>
      </p:sp>
      <p:sp>
        <p:nvSpPr>
          <p:cNvPr id="723" name="Google Shape;723;g1dc67c63827_0_60"/>
          <p:cNvSpPr txBox="1"/>
          <p:nvPr/>
        </p:nvSpPr>
        <p:spPr>
          <a:xfrm>
            <a:off x="741850" y="2133400"/>
            <a:ext cx="2881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chemeClr val="dk1"/>
                </a:solidFill>
                <a:latin typeface="Trebuchet MS"/>
                <a:ea typeface="Trebuchet MS"/>
                <a:cs typeface="Trebuchet MS"/>
                <a:sym typeface="Trebuchet MS"/>
              </a:rPr>
              <a:t>Representación</a:t>
            </a:r>
            <a:endParaRPr sz="2000" b="0" i="0" u="none" strike="noStrike" cap="none">
              <a:solidFill>
                <a:schemeClr val="dk1"/>
              </a:solidFill>
              <a:latin typeface="Trebuchet MS"/>
              <a:ea typeface="Trebuchet MS"/>
              <a:cs typeface="Trebuchet MS"/>
              <a:sym typeface="Trebuchet MS"/>
            </a:endParaRPr>
          </a:p>
        </p:txBody>
      </p:sp>
      <p:sp>
        <p:nvSpPr>
          <p:cNvPr id="724" name="Google Shape;724;g1dc67c63827_0_60"/>
          <p:cNvSpPr txBox="1"/>
          <p:nvPr/>
        </p:nvSpPr>
        <p:spPr>
          <a:xfrm>
            <a:off x="5311300" y="6094800"/>
            <a:ext cx="56388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https://math.hws.edu/eck/cs124/javanotes7/c1/s1.html</a:t>
            </a:r>
            <a:endParaRPr sz="8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728"/>
        <p:cNvGrpSpPr/>
        <p:nvPr/>
      </p:nvGrpSpPr>
      <p:grpSpPr>
        <a:xfrm>
          <a:off x="0" y="0"/>
          <a:ext cx="0" cy="0"/>
          <a:chOff x="0" y="0"/>
          <a:chExt cx="0" cy="0"/>
        </a:xfrm>
      </p:grpSpPr>
      <p:sp>
        <p:nvSpPr>
          <p:cNvPr id="729" name="Google Shape;729;g1dc6644bf60_0_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0" name="Google Shape;730;g1dc6644bf60_0_0"/>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31" name="Google Shape;731;g1dc6644bf60_0_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732" name="Google Shape;732;g1dc6644bf60_0_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g1dc6644bf60_0_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734" name="Google Shape;734;g1dc6644bf60_0_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1dc6644bf60_0_0"/>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Introducción a la Programación</a:t>
            </a:r>
            <a:endParaRPr sz="2000" b="0" i="0" u="none" strike="noStrike" cap="none">
              <a:solidFill>
                <a:srgbClr val="003870"/>
              </a:solidFill>
              <a:latin typeface="Trebuchet MS"/>
              <a:ea typeface="Trebuchet MS"/>
              <a:cs typeface="Trebuchet MS"/>
              <a:sym typeface="Trebuchet MS"/>
            </a:endParaRPr>
          </a:p>
        </p:txBody>
      </p:sp>
      <p:sp>
        <p:nvSpPr>
          <p:cNvPr id="736" name="Google Shape;736;g1dc6644bf60_0_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7" name="Google Shape;737;g1dc6644bf60_0_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38" name="Google Shape;738;g1dc6644bf60_0_0"/>
          <p:cNvPicPr preferRelativeResize="0"/>
          <p:nvPr/>
        </p:nvPicPr>
        <p:blipFill>
          <a:blip r:embed="rId4">
            <a:alphaModFix/>
          </a:blip>
          <a:stretch>
            <a:fillRect/>
          </a:stretch>
        </p:blipFill>
        <p:spPr>
          <a:xfrm>
            <a:off x="8525550" y="3926300"/>
            <a:ext cx="2683825" cy="1421525"/>
          </a:xfrm>
          <a:prstGeom prst="rect">
            <a:avLst/>
          </a:prstGeom>
          <a:noFill/>
          <a:ln>
            <a:noFill/>
          </a:ln>
        </p:spPr>
      </p:pic>
      <p:pic>
        <p:nvPicPr>
          <p:cNvPr id="739" name="Google Shape;739;g1dc6644bf60_0_0"/>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2209525" y="789175"/>
            <a:ext cx="7772959" cy="6068825"/>
          </a:xfrm>
          <a:prstGeom prst="rect">
            <a:avLst/>
          </a:prstGeom>
          <a:noFill/>
          <a:ln>
            <a:noFill/>
          </a:ln>
        </p:spPr>
      </p:pic>
      <p:sp>
        <p:nvSpPr>
          <p:cNvPr id="740" name="Google Shape;740;g1dc6644bf60_0_0"/>
          <p:cNvSpPr txBox="1">
            <a:spLocks noGrp="1"/>
          </p:cNvSpPr>
          <p:nvPr>
            <p:ph type="title"/>
          </p:nvPr>
        </p:nvSpPr>
        <p:spPr>
          <a:xfrm>
            <a:off x="603300" y="3239938"/>
            <a:ext cx="2825700" cy="1167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ct val="0"/>
              </a:spcBef>
              <a:spcAft>
                <a:spcPct val="0"/>
              </a:spcAft>
              <a:buSzPts val="1400"/>
              <a:buNone/>
            </a:pPr>
            <a:r>
              <a:rPr lang="en-US" sz="2500"/>
              <a:t>Diagrama de Funcionamiento de un computador</a:t>
            </a:r>
            <a:endParaRPr sz="250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744"/>
        <p:cNvGrpSpPr/>
        <p:nvPr/>
      </p:nvGrpSpPr>
      <p:grpSpPr>
        <a:xfrm>
          <a:off x="0" y="0"/>
          <a:ext cx="0" cy="0"/>
          <a:chOff x="0" y="0"/>
          <a:chExt cx="0" cy="0"/>
        </a:xfrm>
      </p:grpSpPr>
      <p:sp>
        <p:nvSpPr>
          <p:cNvPr id="745" name="Google Shape;745;g1dc67c63827_0_42"/>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6" name="Google Shape;746;g1dc67c63827_0_42"/>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47" name="Google Shape;747;g1dc67c63827_0_42"/>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748" name="Google Shape;748;g1dc67c63827_0_42"/>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g1dc67c63827_0_42"/>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750" name="Google Shape;750;g1dc67c63827_0_42"/>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g1dc67c63827_0_42"/>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Introducción a la Programación</a:t>
            </a:r>
            <a:endParaRPr sz="2000" b="0" i="0" u="none" strike="noStrike" cap="none">
              <a:solidFill>
                <a:srgbClr val="003870"/>
              </a:solidFill>
              <a:latin typeface="Trebuchet MS"/>
              <a:ea typeface="Trebuchet MS"/>
              <a:cs typeface="Trebuchet MS"/>
              <a:sym typeface="Trebuchet MS"/>
            </a:endParaRPr>
          </a:p>
        </p:txBody>
      </p:sp>
      <p:sp>
        <p:nvSpPr>
          <p:cNvPr id="752" name="Google Shape;752;g1dc67c63827_0_42"/>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3" name="Google Shape;753;g1dc67c63827_0_42"/>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4" name="Google Shape;754;g1dc67c63827_0_42"/>
          <p:cNvSpPr txBox="1">
            <a:spLocks noGrp="1"/>
          </p:cNvSpPr>
          <p:nvPr>
            <p:ph type="title"/>
          </p:nvPr>
        </p:nvSpPr>
        <p:spPr>
          <a:xfrm>
            <a:off x="693300" y="1599850"/>
            <a:ext cx="5873700" cy="397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ct val="0"/>
              </a:spcBef>
              <a:spcAft>
                <a:spcPct val="0"/>
              </a:spcAft>
              <a:buSzPts val="1400"/>
              <a:buNone/>
            </a:pPr>
            <a:r>
              <a:rPr lang="en-US" sz="2500"/>
              <a:t>Unidades de medida de memoria</a:t>
            </a:r>
            <a:endParaRPr sz="2500"/>
          </a:p>
        </p:txBody>
      </p:sp>
      <p:pic>
        <p:nvPicPr>
          <p:cNvPr id="755" name="Google Shape;755;g1dc67c63827_0_42"/>
          <p:cNvPicPr preferRelativeResize="0"/>
          <p:nvPr/>
        </p:nvPicPr>
        <p:blipFill>
          <a:blip r:embed="rId4">
            <a:alphaModFix/>
          </a:blip>
          <a:stretch>
            <a:fillRect/>
          </a:stretch>
        </p:blipFill>
        <p:spPr>
          <a:xfrm>
            <a:off x="444351" y="2374475"/>
            <a:ext cx="11303299" cy="2894350"/>
          </a:xfrm>
          <a:prstGeom prst="rect">
            <a:avLst/>
          </a:prstGeom>
          <a:noFill/>
          <a:ln>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759"/>
        <p:cNvGrpSpPr/>
        <p:nvPr/>
      </p:nvGrpSpPr>
      <p:grpSpPr>
        <a:xfrm>
          <a:off x="0" y="0"/>
          <a:ext cx="0" cy="0"/>
          <a:chOff x="0" y="0"/>
          <a:chExt cx="0" cy="0"/>
        </a:xfrm>
      </p:grpSpPr>
      <p:sp>
        <p:nvSpPr>
          <p:cNvPr id="760" name="Google Shape;760;g1dc67c63827_0_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1" name="Google Shape;761;g1dc67c63827_0_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2" name="Google Shape;762;g1dc67c63827_0_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63" name="Google Shape;763;g1dc67c63827_0_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764" name="Google Shape;764;g1dc67c63827_0_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g1dc67c63827_0_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766" name="Google Shape;766;g1dc67c63827_0_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g1dc67c63827_0_0"/>
          <p:cNvSpPr txBox="1">
            <a:spLocks noGrp="1"/>
          </p:cNvSpPr>
          <p:nvPr>
            <p:ph type="title"/>
          </p:nvPr>
        </p:nvSpPr>
        <p:spPr>
          <a:xfrm>
            <a:off x="887100" y="2795050"/>
            <a:ext cx="10417800" cy="9234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sz="6000"/>
              <a:t>Algoritmos</a:t>
            </a:r>
            <a:endParaRPr sz="600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771"/>
        <p:cNvGrpSpPr/>
        <p:nvPr/>
      </p:nvGrpSpPr>
      <p:grpSpPr>
        <a:xfrm>
          <a:off x="0" y="0"/>
          <a:ext cx="0" cy="0"/>
          <a:chOff x="0" y="0"/>
          <a:chExt cx="0" cy="0"/>
        </a:xfrm>
      </p:grpSpPr>
      <p:sp>
        <p:nvSpPr>
          <p:cNvPr id="772" name="Google Shape;772;g1dc67c63827_0_11"/>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3" name="Google Shape;773;g1dc67c63827_0_11"/>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74" name="Google Shape;774;g1dc67c63827_0_11"/>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775" name="Google Shape;775;g1dc67c63827_0_11"/>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g1dc67c63827_0_11"/>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777" name="Google Shape;777;g1dc67c63827_0_11"/>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g1dc67c63827_0_11"/>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Algoritmos</a:t>
            </a:r>
            <a:endParaRPr sz="2000" b="0" i="0" u="none" strike="noStrike" cap="none">
              <a:solidFill>
                <a:srgbClr val="003870"/>
              </a:solidFill>
              <a:latin typeface="Trebuchet MS"/>
              <a:ea typeface="Trebuchet MS"/>
              <a:cs typeface="Trebuchet MS"/>
              <a:sym typeface="Trebuchet MS"/>
            </a:endParaRPr>
          </a:p>
        </p:txBody>
      </p:sp>
      <p:sp>
        <p:nvSpPr>
          <p:cNvPr id="779" name="Google Shape;779;g1dc67c63827_0_11"/>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0" name="Google Shape;780;g1dc67c63827_0_11"/>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1" name="Google Shape;781;g1dc67c63827_0_11"/>
          <p:cNvSpPr txBox="1"/>
          <p:nvPr/>
        </p:nvSpPr>
        <p:spPr>
          <a:xfrm>
            <a:off x="845125" y="2085925"/>
            <a:ext cx="5721900" cy="3879000"/>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ct val="0"/>
              </a:spcBef>
              <a:spcAft>
                <a:spcPct val="0"/>
              </a:spcAft>
              <a:buClr>
                <a:schemeClr val="dk1"/>
              </a:buClr>
              <a:buSzPts val="2000"/>
              <a:buFont typeface="Trebuchet MS"/>
              <a:buChar char="●"/>
            </a:pPr>
            <a:r>
              <a:rPr lang="en-US" sz="2000" b="0" i="0" u="none" strike="noStrike" cap="none">
                <a:solidFill>
                  <a:schemeClr val="dk1"/>
                </a:solidFill>
                <a:latin typeface="Trebuchet MS"/>
                <a:ea typeface="Trebuchet MS"/>
                <a:cs typeface="Trebuchet MS"/>
                <a:sym typeface="Trebuchet MS"/>
              </a:rPr>
              <a:t>Un algoritmo puede ser definido como “una lista bien definida, ordenada y finita de operaciones o pasos, que permite encontrar la solución a un problema determinado. Dado un estado inicial y una entrada, es a través de pasos sucesivos y bien definidos que se llega a un estado final, en el que se obtiene una solución”</a:t>
            </a:r>
            <a:endParaRPr sz="2000" b="0" i="0" u="none" strike="noStrike" cap="none">
              <a:solidFill>
                <a:schemeClr val="dk1"/>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000"/>
              <a:buFont typeface="Arial"/>
              <a:buNone/>
            </a:pPr>
            <a:endParaRPr sz="2000" b="0" i="0" u="none" strike="noStrike" cap="none">
              <a:solidFill>
                <a:schemeClr val="dk1"/>
              </a:solidFill>
              <a:latin typeface="Trebuchet MS"/>
              <a:ea typeface="Trebuchet MS"/>
              <a:cs typeface="Trebuchet MS"/>
              <a:sym typeface="Trebuchet MS"/>
            </a:endParaRPr>
          </a:p>
          <a:p>
            <a:pPr marL="457200" marR="0" lvl="0" indent="-355600" algn="just" rtl="0">
              <a:lnSpc>
                <a:spcPct val="100000"/>
              </a:lnSpc>
              <a:spcBef>
                <a:spcPct val="0"/>
              </a:spcBef>
              <a:spcAft>
                <a:spcPct val="0"/>
              </a:spcAft>
              <a:buClr>
                <a:schemeClr val="dk1"/>
              </a:buClr>
              <a:buSzPts val="2000"/>
              <a:buFont typeface="Trebuchet MS"/>
              <a:buChar char="●"/>
            </a:pPr>
            <a:r>
              <a:rPr lang="en-US" sz="2000" b="0" i="0" u="none" strike="noStrike" cap="none">
                <a:solidFill>
                  <a:schemeClr val="dk1"/>
                </a:solidFill>
                <a:latin typeface="Trebuchet MS"/>
                <a:ea typeface="Trebuchet MS"/>
                <a:cs typeface="Trebuchet MS"/>
                <a:sym typeface="Trebuchet MS"/>
              </a:rPr>
              <a:t>“Las instrucciones para el ordenador se escriben en un </a:t>
            </a:r>
            <a:r>
              <a:rPr lang="en-US" sz="2000" b="1" i="0" u="sng" strike="noStrike" cap="none">
                <a:solidFill>
                  <a:schemeClr val="dk1"/>
                </a:solidFill>
                <a:latin typeface="Trebuchet MS"/>
                <a:ea typeface="Trebuchet MS"/>
                <a:cs typeface="Trebuchet MS"/>
                <a:sym typeface="Trebuchet MS"/>
              </a:rPr>
              <a:t>lenguaje de programación</a:t>
            </a:r>
            <a:r>
              <a:rPr lang="en-US" sz="2000" b="0" i="0" u="none" strike="noStrike" cap="none">
                <a:solidFill>
                  <a:schemeClr val="dk1"/>
                </a:solidFill>
                <a:latin typeface="Trebuchet MS"/>
                <a:ea typeface="Trebuchet MS"/>
                <a:cs typeface="Trebuchet MS"/>
                <a:sym typeface="Trebuchet MS"/>
              </a:rPr>
              <a:t> y constituyen un código de programa”</a:t>
            </a:r>
            <a:endParaRPr sz="2000" b="0" i="0" u="none" strike="noStrike" cap="none">
              <a:solidFill>
                <a:schemeClr val="dk1"/>
              </a:solidFill>
              <a:latin typeface="Trebuchet MS"/>
              <a:ea typeface="Trebuchet MS"/>
              <a:cs typeface="Trebuchet MS"/>
              <a:sym typeface="Trebuchet MS"/>
            </a:endParaRPr>
          </a:p>
        </p:txBody>
      </p:sp>
      <p:pic>
        <p:nvPicPr>
          <p:cNvPr id="782" name="Google Shape;782;g1dc67c63827_0_11"/>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6878200" y="2707475"/>
            <a:ext cx="5111150" cy="2137150"/>
          </a:xfrm>
          <a:prstGeom prst="rect">
            <a:avLst/>
          </a:prstGeom>
          <a:noFill/>
          <a:ln>
            <a:no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786"/>
        <p:cNvGrpSpPr/>
        <p:nvPr/>
      </p:nvGrpSpPr>
      <p:grpSpPr>
        <a:xfrm>
          <a:off x="0" y="0"/>
          <a:ext cx="0" cy="0"/>
          <a:chOff x="0" y="0"/>
          <a:chExt cx="0" cy="0"/>
        </a:xfrm>
      </p:grpSpPr>
      <p:sp>
        <p:nvSpPr>
          <p:cNvPr id="787" name="Google Shape;787;g1dc67c63827_0_171"/>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8" name="Google Shape;788;g1dc67c63827_0_171"/>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89" name="Google Shape;789;g1dc67c63827_0_171"/>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790" name="Google Shape;790;g1dc67c63827_0_171"/>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g1dc67c63827_0_171"/>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792" name="Google Shape;792;g1dc67c63827_0_171"/>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g1dc67c63827_0_171"/>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Algoritmos</a:t>
            </a:r>
            <a:endParaRPr sz="2000" b="0" i="0" u="none" strike="noStrike" cap="none">
              <a:solidFill>
                <a:srgbClr val="003870"/>
              </a:solidFill>
              <a:latin typeface="Trebuchet MS"/>
              <a:ea typeface="Trebuchet MS"/>
              <a:cs typeface="Trebuchet MS"/>
              <a:sym typeface="Trebuchet MS"/>
            </a:endParaRPr>
          </a:p>
        </p:txBody>
      </p:sp>
      <p:sp>
        <p:nvSpPr>
          <p:cNvPr id="794" name="Google Shape;794;g1dc67c63827_0_171"/>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5" name="Google Shape;795;g1dc67c63827_0_171"/>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6" name="Google Shape;796;g1dc67c63827_0_171"/>
          <p:cNvSpPr txBox="1"/>
          <p:nvPr/>
        </p:nvSpPr>
        <p:spPr>
          <a:xfrm>
            <a:off x="845125" y="2186213"/>
            <a:ext cx="7731000" cy="3879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000"/>
              <a:buFont typeface="Arial"/>
              <a:buNone/>
            </a:pPr>
            <a:r>
              <a:rPr lang="en-US" sz="2000" b="0" i="0" u="none" strike="noStrike" cap="none">
                <a:solidFill>
                  <a:schemeClr val="dk1"/>
                </a:solidFill>
                <a:latin typeface="Trebuchet MS"/>
                <a:ea typeface="Trebuchet MS"/>
                <a:cs typeface="Trebuchet MS"/>
                <a:sym typeface="Trebuchet MS"/>
              </a:rPr>
              <a:t>Un algoritmo debe ser:</a:t>
            </a:r>
            <a:endParaRPr sz="2000" b="0" i="0" u="none" strike="noStrike" cap="none">
              <a:solidFill>
                <a:schemeClr val="dk1"/>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000"/>
              <a:buFont typeface="Arial"/>
              <a:buNone/>
            </a:pPr>
            <a:endParaRPr sz="2000" b="0" i="0" u="none" strike="noStrike" cap="none">
              <a:solidFill>
                <a:schemeClr val="dk1"/>
              </a:solidFill>
              <a:latin typeface="Trebuchet MS"/>
              <a:ea typeface="Trebuchet MS"/>
              <a:cs typeface="Trebuchet MS"/>
              <a:sym typeface="Trebuchet MS"/>
            </a:endParaRPr>
          </a:p>
          <a:p>
            <a:pPr marL="457200" marR="0" lvl="0" indent="-355600" algn="just" rtl="0">
              <a:lnSpc>
                <a:spcPct val="100000"/>
              </a:lnSpc>
              <a:spcBef>
                <a:spcPct val="0"/>
              </a:spcBef>
              <a:spcAft>
                <a:spcPct val="0"/>
              </a:spcAft>
              <a:buClr>
                <a:schemeClr val="dk1"/>
              </a:buClr>
              <a:buSzPts val="2000"/>
              <a:buFont typeface="Trebuchet MS"/>
              <a:buChar char="●"/>
            </a:pPr>
            <a:r>
              <a:rPr lang="en-US" sz="2000" b="1" i="0" u="none" strike="noStrike" cap="none">
                <a:solidFill>
                  <a:schemeClr val="dk1"/>
                </a:solidFill>
                <a:latin typeface="Trebuchet MS"/>
                <a:ea typeface="Trebuchet MS"/>
                <a:cs typeface="Trebuchet MS"/>
                <a:sym typeface="Trebuchet MS"/>
              </a:rPr>
              <a:t>Finito:</a:t>
            </a:r>
            <a:r>
              <a:rPr lang="en-US" sz="2000" b="0" i="0" u="none" strike="noStrike" cap="none">
                <a:solidFill>
                  <a:schemeClr val="dk1"/>
                </a:solidFill>
                <a:latin typeface="Trebuchet MS"/>
                <a:ea typeface="Trebuchet MS"/>
                <a:cs typeface="Trebuchet MS"/>
                <a:sym typeface="Trebuchet MS"/>
              </a:rPr>
              <a:t> el algoritmo debe tener un número limitado de pasos.</a:t>
            </a:r>
            <a:endParaRPr sz="2000" b="0" i="0" u="none" strike="noStrike" cap="none">
              <a:solidFill>
                <a:schemeClr val="dk1"/>
              </a:solidFill>
              <a:latin typeface="Trebuchet MS"/>
              <a:ea typeface="Trebuchet MS"/>
              <a:cs typeface="Trebuchet MS"/>
              <a:sym typeface="Trebuchet MS"/>
            </a:endParaRPr>
          </a:p>
          <a:p>
            <a:pPr marL="457200" marR="0" lvl="0" indent="0" algn="just" rtl="0">
              <a:lnSpc>
                <a:spcPct val="100000"/>
              </a:lnSpc>
              <a:spcBef>
                <a:spcPct val="0"/>
              </a:spcBef>
              <a:spcAft>
                <a:spcPct val="0"/>
              </a:spcAft>
              <a:buClr>
                <a:srgbClr val="000000"/>
              </a:buClr>
              <a:buSzPts val="2000"/>
              <a:buFont typeface="Arial"/>
              <a:buNone/>
            </a:pPr>
            <a:endParaRPr sz="2000" b="0" i="0" u="none" strike="noStrike" cap="none">
              <a:solidFill>
                <a:schemeClr val="dk1"/>
              </a:solidFill>
              <a:latin typeface="Trebuchet MS"/>
              <a:ea typeface="Trebuchet MS"/>
              <a:cs typeface="Trebuchet MS"/>
              <a:sym typeface="Trebuchet MS"/>
            </a:endParaRPr>
          </a:p>
          <a:p>
            <a:pPr marL="457200" marR="0" lvl="0" indent="-355600" algn="just" rtl="0">
              <a:lnSpc>
                <a:spcPct val="100000"/>
              </a:lnSpc>
              <a:spcBef>
                <a:spcPct val="0"/>
              </a:spcBef>
              <a:spcAft>
                <a:spcPct val="0"/>
              </a:spcAft>
              <a:buClr>
                <a:schemeClr val="dk1"/>
              </a:buClr>
              <a:buSzPts val="2000"/>
              <a:buFont typeface="Trebuchet MS"/>
              <a:buChar char="●"/>
            </a:pPr>
            <a:r>
              <a:rPr lang="en-US" sz="2000" b="1" i="0" u="none" strike="noStrike" cap="none">
                <a:solidFill>
                  <a:schemeClr val="dk1"/>
                </a:solidFill>
                <a:latin typeface="Trebuchet MS"/>
                <a:ea typeface="Trebuchet MS"/>
                <a:cs typeface="Trebuchet MS"/>
                <a:sym typeface="Trebuchet MS"/>
              </a:rPr>
              <a:t>Preciso:</a:t>
            </a:r>
            <a:r>
              <a:rPr lang="en-US" sz="2000" b="0" i="0" u="none" strike="noStrike" cap="none">
                <a:solidFill>
                  <a:schemeClr val="dk1"/>
                </a:solidFill>
                <a:latin typeface="Trebuchet MS"/>
                <a:ea typeface="Trebuchet MS"/>
                <a:cs typeface="Trebuchet MS"/>
                <a:sym typeface="Trebuchet MS"/>
              </a:rPr>
              <a:t> claro con la indicación y secuencia de los pasos a seguir.</a:t>
            </a:r>
            <a:endParaRPr sz="2000" b="0" i="0" u="none" strike="noStrike" cap="none">
              <a:solidFill>
                <a:schemeClr val="dk1"/>
              </a:solidFill>
              <a:latin typeface="Trebuchet MS"/>
              <a:ea typeface="Trebuchet MS"/>
              <a:cs typeface="Trebuchet MS"/>
              <a:sym typeface="Trebuchet MS"/>
            </a:endParaRPr>
          </a:p>
          <a:p>
            <a:pPr marL="457200" marR="0" lvl="0" indent="0" algn="just" rtl="0">
              <a:lnSpc>
                <a:spcPct val="100000"/>
              </a:lnSpc>
              <a:spcBef>
                <a:spcPct val="0"/>
              </a:spcBef>
              <a:spcAft>
                <a:spcPct val="0"/>
              </a:spcAft>
              <a:buClr>
                <a:srgbClr val="000000"/>
              </a:buClr>
              <a:buSzPts val="2000"/>
              <a:buFont typeface="Arial"/>
              <a:buNone/>
            </a:pPr>
            <a:endParaRPr sz="2000" b="0" i="0" u="none" strike="noStrike" cap="none">
              <a:solidFill>
                <a:schemeClr val="dk1"/>
              </a:solidFill>
              <a:latin typeface="Trebuchet MS"/>
              <a:ea typeface="Trebuchet MS"/>
              <a:cs typeface="Trebuchet MS"/>
              <a:sym typeface="Trebuchet MS"/>
            </a:endParaRPr>
          </a:p>
          <a:p>
            <a:pPr marL="457200" marR="0" lvl="0" indent="-355600" algn="just" rtl="0">
              <a:lnSpc>
                <a:spcPct val="100000"/>
              </a:lnSpc>
              <a:spcBef>
                <a:spcPct val="0"/>
              </a:spcBef>
              <a:spcAft>
                <a:spcPct val="0"/>
              </a:spcAft>
              <a:buClr>
                <a:schemeClr val="dk1"/>
              </a:buClr>
              <a:buSzPts val="2000"/>
              <a:buFont typeface="Trebuchet MS"/>
              <a:buChar char="●"/>
            </a:pPr>
            <a:r>
              <a:rPr lang="en-US" sz="2000" b="1" i="0" u="none" strike="noStrike" cap="none">
                <a:solidFill>
                  <a:schemeClr val="dk1"/>
                </a:solidFill>
                <a:latin typeface="Trebuchet MS"/>
                <a:ea typeface="Trebuchet MS"/>
                <a:cs typeface="Trebuchet MS"/>
                <a:sym typeface="Trebuchet MS"/>
              </a:rPr>
              <a:t>Definido:</a:t>
            </a:r>
            <a:r>
              <a:rPr lang="en-US" sz="2000" b="0" i="0" u="none" strike="noStrike" cap="none">
                <a:solidFill>
                  <a:schemeClr val="dk1"/>
                </a:solidFill>
                <a:latin typeface="Trebuchet MS"/>
                <a:ea typeface="Trebuchet MS"/>
                <a:cs typeface="Trebuchet MS"/>
                <a:sym typeface="Trebuchet MS"/>
              </a:rPr>
              <a:t> si se sigue el algoritmo </a:t>
            </a:r>
            <a:r>
              <a:rPr lang="en-US" sz="2000" b="0" i="1" u="none" strike="noStrike" cap="none">
                <a:solidFill>
                  <a:schemeClr val="dk1"/>
                </a:solidFill>
                <a:latin typeface="Trebuchet MS"/>
                <a:ea typeface="Trebuchet MS"/>
                <a:cs typeface="Trebuchet MS"/>
                <a:sym typeface="Trebuchet MS"/>
              </a:rPr>
              <a:t>n</a:t>
            </a:r>
            <a:r>
              <a:rPr lang="en-US" sz="2000" b="0" i="0" u="none" strike="noStrike" cap="none">
                <a:solidFill>
                  <a:schemeClr val="dk1"/>
                </a:solidFill>
                <a:latin typeface="Trebuchet MS"/>
                <a:ea typeface="Trebuchet MS"/>
                <a:cs typeface="Trebuchet MS"/>
                <a:sym typeface="Trebuchet MS"/>
              </a:rPr>
              <a:t> veces, siempre se debe obtener el mismo resultado.</a:t>
            </a:r>
            <a:endParaRPr sz="2000" b="0" i="0" u="none" strike="noStrike" cap="none">
              <a:solidFill>
                <a:schemeClr val="dk1"/>
              </a:solidFill>
              <a:latin typeface="Trebuchet MS"/>
              <a:ea typeface="Trebuchet MS"/>
              <a:cs typeface="Trebuchet MS"/>
              <a:sym typeface="Trebuchet MS"/>
            </a:endParaRPr>
          </a:p>
          <a:p>
            <a:pPr marL="457200" marR="0" lvl="0" indent="0" algn="just" rtl="0">
              <a:lnSpc>
                <a:spcPct val="100000"/>
              </a:lnSpc>
              <a:spcBef>
                <a:spcPct val="0"/>
              </a:spcBef>
              <a:spcAft>
                <a:spcPct val="0"/>
              </a:spcAft>
              <a:buClr>
                <a:srgbClr val="000000"/>
              </a:buClr>
              <a:buSzPts val="2000"/>
              <a:buFont typeface="Arial"/>
              <a:buNone/>
            </a:pPr>
            <a:endParaRPr sz="2000" b="0" i="0" u="none" strike="noStrike" cap="none">
              <a:solidFill>
                <a:schemeClr val="dk1"/>
              </a:solidFill>
              <a:latin typeface="Trebuchet MS"/>
              <a:ea typeface="Trebuchet MS"/>
              <a:cs typeface="Trebuchet MS"/>
              <a:sym typeface="Trebuchet MS"/>
            </a:endParaRPr>
          </a:p>
          <a:p>
            <a:pPr marL="457200" marR="0" lvl="0" indent="-355600" algn="just" rtl="0">
              <a:lnSpc>
                <a:spcPct val="100000"/>
              </a:lnSpc>
              <a:spcBef>
                <a:spcPct val="0"/>
              </a:spcBef>
              <a:spcAft>
                <a:spcPct val="0"/>
              </a:spcAft>
              <a:buClr>
                <a:schemeClr val="dk1"/>
              </a:buClr>
              <a:buSzPts val="2000"/>
              <a:buFont typeface="Trebuchet MS"/>
              <a:buChar char="●"/>
            </a:pPr>
            <a:r>
              <a:rPr lang="en-US" sz="2000" b="1" i="0" u="none" strike="noStrike" cap="none">
                <a:solidFill>
                  <a:schemeClr val="dk1"/>
                </a:solidFill>
                <a:latin typeface="Trebuchet MS"/>
                <a:ea typeface="Trebuchet MS"/>
                <a:cs typeface="Trebuchet MS"/>
                <a:sym typeface="Trebuchet MS"/>
              </a:rPr>
              <a:t>Legible</a:t>
            </a:r>
            <a:r>
              <a:rPr lang="en-US" sz="2000" b="0" i="0" u="none" strike="noStrike" cap="none">
                <a:solidFill>
                  <a:schemeClr val="dk1"/>
                </a:solidFill>
                <a:latin typeface="Trebuchet MS"/>
                <a:ea typeface="Trebuchet MS"/>
                <a:cs typeface="Trebuchet MS"/>
                <a:sym typeface="Trebuchet MS"/>
              </a:rPr>
              <a:t> (en lo posible):  la manera de expresarlo debe ser clara, de forma que sea fácil de leer y de entender.</a:t>
            </a:r>
            <a:endParaRPr sz="2000" b="0" i="0" u="none" strike="noStrike" cap="none">
              <a:solidFill>
                <a:schemeClr val="dk1"/>
              </a:solidFill>
              <a:latin typeface="Trebuchet MS"/>
              <a:ea typeface="Trebuchet MS"/>
              <a:cs typeface="Trebuchet MS"/>
              <a:sym typeface="Trebuchet MS"/>
            </a:endParaRPr>
          </a:p>
        </p:txBody>
      </p:sp>
      <p:sp>
        <p:nvSpPr>
          <p:cNvPr id="797" name="Google Shape;797;g1dc67c63827_0_171"/>
          <p:cNvSpPr txBox="1">
            <a:spLocks noGrp="1"/>
          </p:cNvSpPr>
          <p:nvPr>
            <p:ph type="title"/>
          </p:nvPr>
        </p:nvSpPr>
        <p:spPr>
          <a:xfrm>
            <a:off x="928575" y="1606050"/>
            <a:ext cx="6331200" cy="4002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600"/>
              <a:t>Propiedades y partes de un algoritmo</a:t>
            </a:r>
            <a:endParaRPr sz="2600"/>
          </a:p>
        </p:txBody>
      </p:sp>
      <p:pic>
        <p:nvPicPr>
          <p:cNvPr id="798" name="Google Shape;798;g1dc67c63827_0_171"/>
          <p:cNvPicPr preferRelativeResize="0"/>
          <p:nvPr/>
        </p:nvPicPr>
        <p:blipFill>
          <a:blip r:embed="rId4">
            <a:alphaModFix/>
          </a:blip>
          <a:stretch>
            <a:fillRect/>
          </a:stretch>
        </p:blipFill>
        <p:spPr>
          <a:xfrm>
            <a:off x="9096600" y="1880586"/>
            <a:ext cx="2212800" cy="3733063"/>
          </a:xfrm>
          <a:prstGeom prst="rect">
            <a:avLst/>
          </a:prstGeom>
          <a:noFill/>
          <a:ln>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802"/>
        <p:cNvGrpSpPr/>
        <p:nvPr/>
      </p:nvGrpSpPr>
      <p:grpSpPr>
        <a:xfrm>
          <a:off x="0" y="0"/>
          <a:ext cx="0" cy="0"/>
          <a:chOff x="0" y="0"/>
          <a:chExt cx="0" cy="0"/>
        </a:xfrm>
      </p:grpSpPr>
      <p:sp>
        <p:nvSpPr>
          <p:cNvPr id="803" name="Google Shape;803;g1dc7d2207bd_1_187"/>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4" name="Google Shape;804;g1dc7d2207bd_1_187"/>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05" name="Google Shape;805;g1dc7d2207bd_1_187"/>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806" name="Google Shape;806;g1dc7d2207bd_1_187"/>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g1dc7d2207bd_1_187"/>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808" name="Google Shape;808;g1dc7d2207bd_1_187"/>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g1dc7d2207bd_1_187"/>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Algoritmos</a:t>
            </a:r>
            <a:endParaRPr sz="2000" b="0" i="0" u="none" strike="noStrike" cap="none">
              <a:solidFill>
                <a:srgbClr val="003870"/>
              </a:solidFill>
              <a:latin typeface="Trebuchet MS"/>
              <a:ea typeface="Trebuchet MS"/>
              <a:cs typeface="Trebuchet MS"/>
              <a:sym typeface="Trebuchet MS"/>
            </a:endParaRPr>
          </a:p>
        </p:txBody>
      </p:sp>
      <p:sp>
        <p:nvSpPr>
          <p:cNvPr id="810" name="Google Shape;810;g1dc7d2207bd_1_187"/>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1" name="Google Shape;811;g1dc7d2207bd_1_187"/>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2" name="Google Shape;812;g1dc7d2207bd_1_187"/>
          <p:cNvSpPr txBox="1">
            <a:spLocks noGrp="1"/>
          </p:cNvSpPr>
          <p:nvPr>
            <p:ph type="title"/>
          </p:nvPr>
        </p:nvSpPr>
        <p:spPr>
          <a:xfrm>
            <a:off x="928575" y="1606050"/>
            <a:ext cx="6331200" cy="4002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600"/>
              <a:t>Codificación vs Programación</a:t>
            </a:r>
            <a:endParaRPr sz="2600"/>
          </a:p>
        </p:txBody>
      </p:sp>
      <p:sp>
        <p:nvSpPr>
          <p:cNvPr id="813" name="Google Shape;813;g1dc7d2207bd_1_187"/>
          <p:cNvSpPr txBox="1"/>
          <p:nvPr/>
        </p:nvSpPr>
        <p:spPr>
          <a:xfrm>
            <a:off x="928575" y="2560700"/>
            <a:ext cx="4730700" cy="26835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1000"/>
              </a:spcBef>
              <a:spcAft>
                <a:spcPct val="0"/>
              </a:spcAft>
              <a:buClr>
                <a:srgbClr val="000000"/>
              </a:buClr>
              <a:buSzPts val="2200"/>
              <a:buFont typeface="Arial"/>
              <a:buNone/>
            </a:pPr>
            <a:r>
              <a:rPr lang="en-US" sz="2200" b="0" i="0" u="none" strike="noStrike" cap="none">
                <a:solidFill>
                  <a:schemeClr val="dk1"/>
                </a:solidFill>
                <a:latin typeface="Trebuchet MS"/>
                <a:ea typeface="Trebuchet MS"/>
                <a:cs typeface="Trebuchet MS"/>
                <a:sym typeface="Trebuchet MS"/>
              </a:rPr>
              <a:t>La </a:t>
            </a:r>
            <a:r>
              <a:rPr lang="en-US" sz="2200" b="1" i="0" u="none" strike="noStrike" cap="none">
                <a:solidFill>
                  <a:schemeClr val="dk1"/>
                </a:solidFill>
                <a:latin typeface="Trebuchet MS"/>
                <a:ea typeface="Trebuchet MS"/>
                <a:cs typeface="Trebuchet MS"/>
                <a:sym typeface="Trebuchet MS"/>
              </a:rPr>
              <a:t>codificación </a:t>
            </a:r>
            <a:r>
              <a:rPr lang="en-US" sz="2200" b="0" i="0" u="none" strike="noStrike" cap="none">
                <a:solidFill>
                  <a:schemeClr val="dk1"/>
                </a:solidFill>
                <a:latin typeface="Trebuchet MS"/>
                <a:ea typeface="Trebuchet MS"/>
                <a:cs typeface="Trebuchet MS"/>
                <a:sym typeface="Trebuchet MS"/>
              </a:rPr>
              <a:t>es la traducción de lenguaje natural a comandos de máquina.</a:t>
            </a:r>
            <a:endParaRPr sz="22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1000"/>
              </a:spcBef>
              <a:spcAft>
                <a:spcPct val="0"/>
              </a:spcAft>
              <a:buClr>
                <a:srgbClr val="000000"/>
              </a:buClr>
              <a:buSzPts val="2200"/>
              <a:buFont typeface="Arial"/>
              <a:buNone/>
            </a:pPr>
            <a:r>
              <a:rPr lang="en-US" sz="2200" b="0" i="0" u="none" strike="noStrike" cap="none">
                <a:solidFill>
                  <a:schemeClr val="dk1"/>
                </a:solidFill>
                <a:latin typeface="Trebuchet MS"/>
                <a:ea typeface="Trebuchet MS"/>
                <a:cs typeface="Trebuchet MS"/>
                <a:sym typeface="Trebuchet MS"/>
              </a:rPr>
              <a:t>Para codificar, se usan lenguajes intermedios para escribir cada una de las acciones que debe ejecutar un computador.</a:t>
            </a:r>
            <a:endParaRPr sz="2200" b="0" i="0" u="none" strike="noStrike" cap="none">
              <a:solidFill>
                <a:schemeClr val="dk1"/>
              </a:solidFill>
              <a:latin typeface="Trebuchet MS"/>
              <a:ea typeface="Trebuchet MS"/>
              <a:cs typeface="Trebuchet MS"/>
              <a:sym typeface="Trebuchet MS"/>
            </a:endParaRPr>
          </a:p>
        </p:txBody>
      </p:sp>
      <p:sp>
        <p:nvSpPr>
          <p:cNvPr id="814" name="Google Shape;814;g1dc7d2207bd_1_187"/>
          <p:cNvSpPr txBox="1"/>
          <p:nvPr/>
        </p:nvSpPr>
        <p:spPr>
          <a:xfrm>
            <a:off x="6691725" y="2624900"/>
            <a:ext cx="4890600" cy="25551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1000"/>
              </a:spcBef>
              <a:spcAft>
                <a:spcPct val="0"/>
              </a:spcAft>
              <a:buClr>
                <a:srgbClr val="000000"/>
              </a:buClr>
              <a:buSzPts val="2200"/>
              <a:buFont typeface="Arial"/>
              <a:buNone/>
            </a:pPr>
            <a:r>
              <a:rPr lang="en-US" sz="2200" b="0" i="0" u="none" strike="noStrike" cap="none">
                <a:solidFill>
                  <a:schemeClr val="dk1"/>
                </a:solidFill>
                <a:latin typeface="Trebuchet MS"/>
                <a:ea typeface="Trebuchet MS"/>
                <a:cs typeface="Trebuchet MS"/>
                <a:sym typeface="Trebuchet MS"/>
              </a:rPr>
              <a:t>La </a:t>
            </a:r>
            <a:r>
              <a:rPr lang="en-US" sz="2200" b="1" i="0" u="none" strike="noStrike" cap="none">
                <a:solidFill>
                  <a:schemeClr val="dk1"/>
                </a:solidFill>
                <a:latin typeface="Trebuchet MS"/>
                <a:ea typeface="Trebuchet MS"/>
                <a:cs typeface="Trebuchet MS"/>
                <a:sym typeface="Trebuchet MS"/>
              </a:rPr>
              <a:t>programación</a:t>
            </a:r>
            <a:r>
              <a:rPr lang="en-US" sz="2200" b="0" i="0" u="none" strike="noStrike" cap="none">
                <a:solidFill>
                  <a:schemeClr val="dk1"/>
                </a:solidFill>
                <a:latin typeface="Trebuchet MS"/>
                <a:ea typeface="Trebuchet MS"/>
                <a:cs typeface="Trebuchet MS"/>
                <a:sym typeface="Trebuchet MS"/>
              </a:rPr>
              <a:t> es el proceso que se usa para desarrollar aplicaciones de software. Implica el análisis, modelaje, planeación y puesta a punto de una solución que puede materializarse en una aplicación de software.</a:t>
            </a:r>
            <a:endParaRPr sz="2200" b="0" i="0" u="none" strike="noStrike" cap="none">
              <a:solidFill>
                <a:schemeClr val="dk1"/>
              </a:solidFill>
              <a:latin typeface="Trebuchet MS"/>
              <a:ea typeface="Trebuchet MS"/>
              <a:cs typeface="Trebuchet MS"/>
              <a:sym typeface="Trebuchet MS"/>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206494857a6_0_18"/>
          <p:cNvSpPr txBox="1"/>
          <p:nvPr/>
        </p:nvSpPr>
        <p:spPr>
          <a:xfrm>
            <a:off x="1619609" y="1280525"/>
            <a:ext cx="8783100" cy="55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ct val="0"/>
              </a:spcBef>
              <a:spcAft>
                <a:spcPct val="0"/>
              </a:spcAft>
              <a:buClr>
                <a:srgbClr val="000000"/>
              </a:buClr>
              <a:buSzPts val="2600"/>
              <a:buFont typeface="Arial"/>
              <a:buNone/>
            </a:pPr>
            <a:r>
              <a:rPr lang="en-US" sz="2600" b="0" i="0" u="none" strike="noStrike" cap="none">
                <a:solidFill>
                  <a:schemeClr val="accent5"/>
                </a:solidFill>
                <a:latin typeface="Trebuchet MS"/>
                <a:ea typeface="Trebuchet MS"/>
                <a:cs typeface="Trebuchet MS"/>
                <a:sym typeface="Trebuchet MS"/>
              </a:rPr>
              <a:t>Programación vs. Codificación</a:t>
            </a:r>
            <a:endParaRPr sz="2600" b="0" i="0" u="none" strike="noStrike" cap="none">
              <a:solidFill>
                <a:schemeClr val="accent5"/>
              </a:solidFill>
              <a:latin typeface="Trebuchet MS"/>
              <a:ea typeface="Trebuchet MS"/>
              <a:cs typeface="Trebuchet MS"/>
              <a:sym typeface="Trebuchet MS"/>
            </a:endParaRPr>
          </a:p>
        </p:txBody>
      </p:sp>
      <p:sp>
        <p:nvSpPr>
          <p:cNvPr id="820" name="Google Shape;820;g206494857a6_0_18"/>
          <p:cNvSpPr txBox="1"/>
          <p:nvPr/>
        </p:nvSpPr>
        <p:spPr>
          <a:xfrm>
            <a:off x="2594962" y="1952976"/>
            <a:ext cx="4216500" cy="4446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Fira Sans SemiBold"/>
                <a:ea typeface="Fira Sans SemiBold"/>
                <a:cs typeface="Fira Sans SemiBold"/>
                <a:sym typeface="Fira Sans SemiBold"/>
              </a:rPr>
              <a:t>Codificación</a:t>
            </a:r>
            <a:endParaRPr sz="1400" b="0" i="0" u="none" strike="noStrike" cap="none">
              <a:solidFill>
                <a:schemeClr val="dk1"/>
              </a:solidFill>
              <a:latin typeface="Fira Sans SemiBold"/>
              <a:ea typeface="Fira Sans SemiBold"/>
              <a:cs typeface="Fira Sans SemiBold"/>
              <a:sym typeface="Fira Sans SemiBold"/>
            </a:endParaRPr>
          </a:p>
        </p:txBody>
      </p:sp>
      <p:sp>
        <p:nvSpPr>
          <p:cNvPr id="821" name="Google Shape;821;g206494857a6_0_18"/>
          <p:cNvSpPr txBox="1"/>
          <p:nvPr/>
        </p:nvSpPr>
        <p:spPr>
          <a:xfrm>
            <a:off x="6916994" y="1952976"/>
            <a:ext cx="4216500" cy="4446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latin typeface="Fira Sans SemiBold"/>
                <a:ea typeface="Fira Sans SemiBold"/>
                <a:cs typeface="Fira Sans SemiBold"/>
                <a:sym typeface="Fira Sans SemiBold"/>
              </a:rPr>
              <a:t>Programación</a:t>
            </a:r>
            <a:endParaRPr sz="1400" b="0" i="0" u="none" strike="noStrike" cap="none">
              <a:solidFill>
                <a:srgbClr val="111111"/>
              </a:solidFill>
              <a:latin typeface="Fira Sans SemiBold"/>
              <a:ea typeface="Fira Sans SemiBold"/>
              <a:cs typeface="Fira Sans SemiBold"/>
              <a:sym typeface="Fira Sans SemiBold"/>
            </a:endParaRPr>
          </a:p>
        </p:txBody>
      </p:sp>
      <p:sp>
        <p:nvSpPr>
          <p:cNvPr id="822" name="Google Shape;822;g206494857a6_0_18"/>
          <p:cNvSpPr txBox="1"/>
          <p:nvPr/>
        </p:nvSpPr>
        <p:spPr>
          <a:xfrm>
            <a:off x="2594962" y="2522248"/>
            <a:ext cx="4216500" cy="8487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Traducción del lenguaje natural a instrucciones que pueda ejecutar un computador usando un lenguaje de programación.</a:t>
            </a:r>
            <a:endParaRPr sz="1300" b="0" i="0" u="none" strike="noStrike" cap="none">
              <a:solidFill>
                <a:srgbClr val="000000"/>
              </a:solidFill>
              <a:latin typeface="Abel"/>
              <a:ea typeface="Abel"/>
              <a:cs typeface="Abel"/>
              <a:sym typeface="Abel"/>
            </a:endParaRPr>
          </a:p>
        </p:txBody>
      </p:sp>
      <p:sp>
        <p:nvSpPr>
          <p:cNvPr id="823" name="Google Shape;823;g206494857a6_0_18"/>
          <p:cNvSpPr txBox="1"/>
          <p:nvPr/>
        </p:nvSpPr>
        <p:spPr>
          <a:xfrm>
            <a:off x="6916997" y="2522248"/>
            <a:ext cx="4216500" cy="8487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Proceso de desarrollo de una solución de software completa.</a:t>
            </a:r>
            <a:endParaRPr sz="1300" b="0" i="0" u="none" strike="noStrike" cap="none">
              <a:solidFill>
                <a:srgbClr val="000000"/>
              </a:solidFill>
              <a:latin typeface="Abel"/>
              <a:ea typeface="Abel"/>
              <a:cs typeface="Abel"/>
              <a:sym typeface="Abel"/>
            </a:endParaRPr>
          </a:p>
        </p:txBody>
      </p:sp>
      <p:sp>
        <p:nvSpPr>
          <p:cNvPr id="824" name="Google Shape;824;g206494857a6_0_18"/>
          <p:cNvSpPr txBox="1"/>
          <p:nvPr/>
        </p:nvSpPr>
        <p:spPr>
          <a:xfrm>
            <a:off x="2594961" y="3495457"/>
            <a:ext cx="4216500" cy="6174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Un editor de texto puede ser suficiente.</a:t>
            </a:r>
            <a:endParaRPr sz="1300" b="0" i="0" u="none" strike="noStrike" cap="none">
              <a:solidFill>
                <a:srgbClr val="000000"/>
              </a:solidFill>
              <a:latin typeface="Abel"/>
              <a:ea typeface="Abel"/>
              <a:cs typeface="Abel"/>
              <a:sym typeface="Abel"/>
            </a:endParaRPr>
          </a:p>
        </p:txBody>
      </p:sp>
      <p:sp>
        <p:nvSpPr>
          <p:cNvPr id="825" name="Google Shape;825;g206494857a6_0_18"/>
          <p:cNvSpPr txBox="1"/>
          <p:nvPr/>
        </p:nvSpPr>
        <p:spPr>
          <a:xfrm>
            <a:off x="6916992" y="3495457"/>
            <a:ext cx="4216500" cy="6174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Herramientas de análisis, programas de modelado, generadores de código y frameworks de pruebas</a:t>
            </a:r>
            <a:endParaRPr sz="1300" b="0" i="0" u="none" strike="noStrike" cap="none">
              <a:solidFill>
                <a:srgbClr val="000000"/>
              </a:solidFill>
              <a:latin typeface="Abel"/>
              <a:ea typeface="Abel"/>
              <a:cs typeface="Abel"/>
              <a:sym typeface="Abel"/>
            </a:endParaRPr>
          </a:p>
        </p:txBody>
      </p:sp>
      <p:sp>
        <p:nvSpPr>
          <p:cNvPr id="826" name="Google Shape;826;g206494857a6_0_18"/>
          <p:cNvSpPr txBox="1"/>
          <p:nvPr/>
        </p:nvSpPr>
        <p:spPr>
          <a:xfrm>
            <a:off x="944175" y="3495457"/>
            <a:ext cx="1548300" cy="617400"/>
          </a:xfrm>
          <a:prstGeom prst="rect">
            <a:avLst/>
          </a:prstGeom>
          <a:solidFill>
            <a:srgbClr val="00AFAA"/>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FFFFFF"/>
                </a:solidFill>
                <a:latin typeface="Fira Sans Medium"/>
                <a:ea typeface="Fira Sans Medium"/>
                <a:cs typeface="Fira Sans Medium"/>
                <a:sym typeface="Fira Sans Medium"/>
              </a:rPr>
              <a:t>Herramienta</a:t>
            </a:r>
            <a:endParaRPr sz="1400" b="0" i="0" u="none" strike="noStrike" cap="none">
              <a:solidFill>
                <a:srgbClr val="FFFFFF"/>
              </a:solidFill>
              <a:latin typeface="Fira Sans Medium"/>
              <a:ea typeface="Fira Sans Medium"/>
              <a:cs typeface="Fira Sans Medium"/>
              <a:sym typeface="Fira Sans Medium"/>
            </a:endParaRPr>
          </a:p>
        </p:txBody>
      </p:sp>
      <p:sp>
        <p:nvSpPr>
          <p:cNvPr id="827" name="Google Shape;827;g206494857a6_0_18"/>
          <p:cNvSpPr txBox="1"/>
          <p:nvPr/>
        </p:nvSpPr>
        <p:spPr>
          <a:xfrm>
            <a:off x="2567290" y="4237369"/>
            <a:ext cx="4216500" cy="8487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Conocimiento de un lenguaje, su sintaxis y sus palabras clave.</a:t>
            </a:r>
            <a:endParaRPr sz="1300" b="0" i="0" u="none" strike="noStrike" cap="none">
              <a:solidFill>
                <a:srgbClr val="000000"/>
              </a:solidFill>
              <a:latin typeface="Abel"/>
              <a:ea typeface="Abel"/>
              <a:cs typeface="Abel"/>
              <a:sym typeface="Abel"/>
            </a:endParaRPr>
          </a:p>
        </p:txBody>
      </p:sp>
      <p:sp>
        <p:nvSpPr>
          <p:cNvPr id="828" name="Google Shape;828;g206494857a6_0_18"/>
          <p:cNvSpPr txBox="1"/>
          <p:nvPr/>
        </p:nvSpPr>
        <p:spPr>
          <a:xfrm>
            <a:off x="6889325" y="4237369"/>
            <a:ext cx="4216500" cy="8487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Experiencia en el desarrollo de algoritmos, modelaje de problemas, procesamiento de datos y gestión de proyectos.</a:t>
            </a:r>
            <a:endParaRPr sz="1300" b="0" i="0" u="none" strike="noStrike" cap="none">
              <a:solidFill>
                <a:srgbClr val="000000"/>
              </a:solidFill>
              <a:latin typeface="Abel"/>
              <a:ea typeface="Abel"/>
              <a:cs typeface="Abel"/>
              <a:sym typeface="Abel"/>
            </a:endParaRPr>
          </a:p>
        </p:txBody>
      </p:sp>
      <p:sp>
        <p:nvSpPr>
          <p:cNvPr id="829" name="Google Shape;829;g206494857a6_0_18"/>
          <p:cNvSpPr txBox="1"/>
          <p:nvPr/>
        </p:nvSpPr>
        <p:spPr>
          <a:xfrm>
            <a:off x="916503" y="4237369"/>
            <a:ext cx="1548300" cy="848700"/>
          </a:xfrm>
          <a:prstGeom prst="rect">
            <a:avLst/>
          </a:prstGeom>
          <a:solidFill>
            <a:srgbClr val="00AFAA"/>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FFFFFF"/>
                </a:solidFill>
                <a:latin typeface="Fira Sans Medium"/>
                <a:ea typeface="Fira Sans Medium"/>
                <a:cs typeface="Fira Sans Medium"/>
                <a:sym typeface="Fira Sans Medium"/>
              </a:rPr>
              <a:t>Conocimiento</a:t>
            </a:r>
            <a:endParaRPr sz="1400" b="0" i="0" u="none" strike="noStrike" cap="none">
              <a:solidFill>
                <a:srgbClr val="FFFFFF"/>
              </a:solidFill>
              <a:latin typeface="Fira Sans Medium"/>
              <a:ea typeface="Fira Sans Medium"/>
              <a:cs typeface="Fira Sans Medium"/>
              <a:sym typeface="Fira Sans Medium"/>
            </a:endParaRPr>
          </a:p>
        </p:txBody>
      </p:sp>
      <p:sp>
        <p:nvSpPr>
          <p:cNvPr id="830" name="Google Shape;830;g206494857a6_0_18"/>
          <p:cNvSpPr txBox="1"/>
          <p:nvPr/>
        </p:nvSpPr>
        <p:spPr>
          <a:xfrm>
            <a:off x="944175" y="2522248"/>
            <a:ext cx="1548300" cy="848700"/>
          </a:xfrm>
          <a:prstGeom prst="rect">
            <a:avLst/>
          </a:prstGeom>
          <a:solidFill>
            <a:srgbClr val="00AFAA"/>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FFFFFF"/>
                </a:solidFill>
                <a:latin typeface="Fira Sans Medium"/>
                <a:ea typeface="Fira Sans Medium"/>
                <a:cs typeface="Fira Sans Medium"/>
                <a:sym typeface="Fira Sans Medium"/>
              </a:rPr>
              <a:t>Qué es</a:t>
            </a:r>
            <a:endParaRPr sz="1400" b="0" i="0" u="none" strike="noStrike" cap="none">
              <a:solidFill>
                <a:srgbClr val="FFFFFF"/>
              </a:solidFill>
              <a:latin typeface="Fira Sans Medium"/>
              <a:ea typeface="Fira Sans Medium"/>
              <a:cs typeface="Fira Sans Medium"/>
              <a:sym typeface="Fira Sans Medium"/>
            </a:endParaRPr>
          </a:p>
        </p:txBody>
      </p:sp>
      <p:sp>
        <p:nvSpPr>
          <p:cNvPr id="831" name="Google Shape;831;g206494857a6_0_18"/>
          <p:cNvSpPr txBox="1"/>
          <p:nvPr/>
        </p:nvSpPr>
        <p:spPr>
          <a:xfrm>
            <a:off x="2564287" y="5210578"/>
            <a:ext cx="4216500" cy="6174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Enfoque de ensayo y error. No se requiere preparación previa.</a:t>
            </a:r>
            <a:endParaRPr sz="1300" b="0" i="0" u="none" strike="noStrike" cap="none">
              <a:solidFill>
                <a:srgbClr val="000000"/>
              </a:solidFill>
              <a:latin typeface="Abel"/>
              <a:ea typeface="Abel"/>
              <a:cs typeface="Abel"/>
              <a:sym typeface="Abel"/>
            </a:endParaRPr>
          </a:p>
        </p:txBody>
      </p:sp>
      <p:sp>
        <p:nvSpPr>
          <p:cNvPr id="832" name="Google Shape;832;g206494857a6_0_18"/>
          <p:cNvSpPr txBox="1"/>
          <p:nvPr/>
        </p:nvSpPr>
        <p:spPr>
          <a:xfrm>
            <a:off x="6886323" y="5210578"/>
            <a:ext cx="4216500" cy="6174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Enfoque basado en una metodología de desarrollo.</a:t>
            </a:r>
            <a:endParaRPr sz="1300" b="0" i="0" u="none" strike="noStrike" cap="none">
              <a:solidFill>
                <a:srgbClr val="000000"/>
              </a:solidFill>
              <a:latin typeface="Abel"/>
              <a:ea typeface="Abel"/>
              <a:cs typeface="Abel"/>
              <a:sym typeface="Abel"/>
            </a:endParaRPr>
          </a:p>
        </p:txBody>
      </p:sp>
      <p:sp>
        <p:nvSpPr>
          <p:cNvPr id="833" name="Google Shape;833;g206494857a6_0_18"/>
          <p:cNvSpPr txBox="1"/>
          <p:nvPr/>
        </p:nvSpPr>
        <p:spPr>
          <a:xfrm>
            <a:off x="913500" y="5210578"/>
            <a:ext cx="1548300" cy="617400"/>
          </a:xfrm>
          <a:prstGeom prst="rect">
            <a:avLst/>
          </a:prstGeom>
          <a:solidFill>
            <a:srgbClr val="00AFAA"/>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FFFFFF"/>
                </a:solidFill>
                <a:latin typeface="Fira Sans Medium"/>
                <a:ea typeface="Fira Sans Medium"/>
                <a:cs typeface="Fira Sans Medium"/>
                <a:sym typeface="Fira Sans Medium"/>
              </a:rPr>
              <a:t>Metodología</a:t>
            </a:r>
            <a:endParaRPr sz="1400" b="0" i="0" u="none" strike="noStrike" cap="none">
              <a:solidFill>
                <a:srgbClr val="FFFFFF"/>
              </a:solidFill>
              <a:latin typeface="Fira Sans Medium"/>
              <a:ea typeface="Fira Sans Medium"/>
              <a:cs typeface="Fira Sans Medium"/>
              <a:sym typeface="Fira Sans Medium"/>
            </a:endParaRPr>
          </a:p>
        </p:txBody>
      </p:sp>
      <p:sp>
        <p:nvSpPr>
          <p:cNvPr id="834" name="Google Shape;834;g206494857a6_0_18"/>
          <p:cNvSpPr txBox="1"/>
          <p:nvPr/>
        </p:nvSpPr>
        <p:spPr>
          <a:xfrm>
            <a:off x="2564286" y="5929465"/>
            <a:ext cx="4216500" cy="3873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Solución simple o parte de un proyecto.</a:t>
            </a:r>
            <a:endParaRPr sz="1300" b="0" i="0" u="none" strike="noStrike" cap="none">
              <a:solidFill>
                <a:srgbClr val="000000"/>
              </a:solidFill>
              <a:latin typeface="Abel"/>
              <a:ea typeface="Abel"/>
              <a:cs typeface="Abel"/>
              <a:sym typeface="Abel"/>
            </a:endParaRPr>
          </a:p>
        </p:txBody>
      </p:sp>
      <p:sp>
        <p:nvSpPr>
          <p:cNvPr id="835" name="Google Shape;835;g206494857a6_0_18"/>
          <p:cNvSpPr txBox="1"/>
          <p:nvPr/>
        </p:nvSpPr>
        <p:spPr>
          <a:xfrm>
            <a:off x="6886317" y="5929465"/>
            <a:ext cx="4216500" cy="387300"/>
          </a:xfrm>
          <a:prstGeom prst="rect">
            <a:avLst/>
          </a:prstGeom>
          <a:noFill/>
          <a:ln w="19050" cap="flat" cmpd="sng">
            <a:solidFill>
              <a:srgbClr val="00AFA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Abel"/>
                <a:ea typeface="Abel"/>
                <a:cs typeface="Abel"/>
                <a:sym typeface="Abel"/>
              </a:rPr>
              <a:t>Aplicación lista para su uso.</a:t>
            </a:r>
            <a:endParaRPr sz="1300" b="0" i="0" u="none" strike="noStrike" cap="none">
              <a:solidFill>
                <a:srgbClr val="000000"/>
              </a:solidFill>
              <a:latin typeface="Abel"/>
              <a:ea typeface="Abel"/>
              <a:cs typeface="Abel"/>
              <a:sym typeface="Abel"/>
            </a:endParaRPr>
          </a:p>
        </p:txBody>
      </p:sp>
      <p:sp>
        <p:nvSpPr>
          <p:cNvPr id="836" name="Google Shape;836;g206494857a6_0_18"/>
          <p:cNvSpPr txBox="1"/>
          <p:nvPr/>
        </p:nvSpPr>
        <p:spPr>
          <a:xfrm>
            <a:off x="913500" y="5929465"/>
            <a:ext cx="1548300" cy="387300"/>
          </a:xfrm>
          <a:prstGeom prst="rect">
            <a:avLst/>
          </a:prstGeom>
          <a:solidFill>
            <a:srgbClr val="00AFAA"/>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FFFFFF"/>
                </a:solidFill>
                <a:latin typeface="Fira Sans Medium"/>
                <a:ea typeface="Fira Sans Medium"/>
                <a:cs typeface="Fira Sans Medium"/>
                <a:sym typeface="Fira Sans Medium"/>
              </a:rPr>
              <a:t>Resultado</a:t>
            </a:r>
            <a:endParaRPr sz="1400" b="0" i="0" u="none" strike="noStrike" cap="none">
              <a:solidFill>
                <a:srgbClr val="FFFFFF"/>
              </a:solidFill>
              <a:latin typeface="Fira Sans Medium"/>
              <a:ea typeface="Fira Sans Medium"/>
              <a:cs typeface="Fira Sans Medium"/>
              <a:sym typeface="Fira Sans Medium"/>
            </a:endParaRPr>
          </a:p>
        </p:txBody>
      </p:sp>
      <p:sp>
        <p:nvSpPr>
          <p:cNvPr id="837" name="Google Shape;837;g206494857a6_0_18"/>
          <p:cNvSpPr/>
          <p:nvPr/>
        </p:nvSpPr>
        <p:spPr>
          <a:xfrm>
            <a:off x="0" y="0"/>
            <a:ext cx="6225900" cy="121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8" name="Google Shape;838;g206494857a6_0_18"/>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839" name="Google Shape;839;g206494857a6_0_18"/>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g206494857a6_0_18"/>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841" name="Google Shape;841;g206494857a6_0_18"/>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06494857a6_0_18"/>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3" name="Google Shape;843;g206494857a6_0_18"/>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Algoritmos</a:t>
            </a:r>
            <a:endParaRPr sz="2000" b="0" i="0" u="none" strike="noStrike" cap="none">
              <a:solidFill>
                <a:srgbClr val="003870"/>
              </a:solidFill>
              <a:latin typeface="Trebuchet MS"/>
              <a:ea typeface="Trebuchet MS"/>
              <a:cs typeface="Trebuchet MS"/>
              <a:sym typeface="Trebuchet MS"/>
            </a:endParaRPr>
          </a:p>
        </p:txBody>
      </p:sp>
      <p:sp>
        <p:nvSpPr>
          <p:cNvPr id="844" name="Google Shape;844;g206494857a6_0_18"/>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5" name="Google Shape;845;g206494857a6_0_18"/>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849"/>
        <p:cNvGrpSpPr/>
        <p:nvPr/>
      </p:nvGrpSpPr>
      <p:grpSpPr>
        <a:xfrm>
          <a:off x="0" y="0"/>
          <a:ext cx="0" cy="0"/>
          <a:chOff x="0" y="0"/>
          <a:chExt cx="0" cy="0"/>
        </a:xfrm>
      </p:grpSpPr>
      <p:sp>
        <p:nvSpPr>
          <p:cNvPr id="850" name="Google Shape;850;g1dc50864afa_0_53"/>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1" name="Google Shape;851;g1dc50864afa_0_53"/>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2" name="Google Shape;852;g1dc50864afa_0_53"/>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53" name="Google Shape;853;g1dc50864afa_0_53"/>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854" name="Google Shape;854;g1dc50864afa_0_53"/>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1dc50864afa_0_53"/>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856" name="Google Shape;856;g1dc50864afa_0_53"/>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g1dc50864afa_0_53"/>
          <p:cNvSpPr txBox="1">
            <a:spLocks noGrp="1"/>
          </p:cNvSpPr>
          <p:nvPr>
            <p:ph type="title"/>
          </p:nvPr>
        </p:nvSpPr>
        <p:spPr>
          <a:xfrm>
            <a:off x="887100" y="2601075"/>
            <a:ext cx="10417800" cy="18471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sz="6000"/>
              <a:t>Tipos de lenguajes de Programación</a:t>
            </a:r>
            <a:endParaRPr sz="600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38"/>
        <p:cNvGrpSpPr/>
        <p:nvPr/>
      </p:nvGrpSpPr>
      <p:grpSpPr>
        <a:xfrm>
          <a:off x="0" y="0"/>
          <a:ext cx="0" cy="0"/>
          <a:chOff x="0" y="0"/>
          <a:chExt cx="0" cy="0"/>
        </a:xfrm>
      </p:grpSpPr>
      <p:sp>
        <p:nvSpPr>
          <p:cNvPr id="339" name="Google Shape;339;g1dc7d2207bd_0_302"/>
          <p:cNvSpPr/>
          <p:nvPr/>
        </p:nvSpPr>
        <p:spPr>
          <a:xfrm>
            <a:off x="0" y="1725611"/>
            <a:ext cx="1389380" cy="5132705"/>
          </a:xfrm>
          <a:custGeom>
            <a:avLst/>
            <a:gdLst/>
            <a:ahLst/>
            <a:cxnLst/>
            <a:rect l="l" t="t" r="r" b="b"/>
            <a:pathLst>
              <a:path w="1389380" h="5132705" extrusionOk="0">
                <a:moveTo>
                  <a:pt x="0" y="0"/>
                </a:moveTo>
                <a:lnTo>
                  <a:pt x="1389061" y="0"/>
                </a:lnTo>
                <a:lnTo>
                  <a:pt x="1389061"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g1dc7d2207bd_0_302"/>
          <p:cNvSpPr/>
          <p:nvPr/>
        </p:nvSpPr>
        <p:spPr>
          <a:xfrm>
            <a:off x="3124500" y="1475529"/>
            <a:ext cx="9067800" cy="199987"/>
          </a:xfrm>
          <a:custGeom>
            <a:avLst/>
            <a:gdLst/>
            <a:ahLst/>
            <a:cxnLst/>
            <a:rect l="l" t="t" r="r" b="b"/>
            <a:pathLst>
              <a:path w="9067800" h="344805" extrusionOk="0">
                <a:moveTo>
                  <a:pt x="0" y="0"/>
                </a:moveTo>
                <a:lnTo>
                  <a:pt x="9067799" y="0"/>
                </a:lnTo>
                <a:lnTo>
                  <a:pt x="9067799" y="344486"/>
                </a:lnTo>
                <a:lnTo>
                  <a:pt x="0" y="344486"/>
                </a:lnTo>
                <a:lnTo>
                  <a:pt x="0" y="0"/>
                </a:lnTo>
                <a:close/>
              </a:path>
            </a:pathLst>
          </a:custGeom>
          <a:solidFill>
            <a:srgbClr val="9BDAD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g1dc7d2207bd_0_302"/>
          <p:cNvSpPr txBox="1"/>
          <p:nvPr/>
        </p:nvSpPr>
        <p:spPr>
          <a:xfrm>
            <a:off x="2179475" y="5814775"/>
            <a:ext cx="22854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100"/>
              <a:buFont typeface="Arial"/>
              <a:buNone/>
            </a:pPr>
            <a:r>
              <a:rPr lang="en-US" sz="1100" b="0" i="0" u="none" strike="noStrike" cap="none">
                <a:solidFill>
                  <a:srgbClr val="000000"/>
                </a:solidFill>
                <a:latin typeface="Roboto Light"/>
                <a:ea typeface="Roboto Light"/>
                <a:cs typeface="Roboto Light"/>
                <a:sym typeface="Roboto Light"/>
              </a:rPr>
              <a:t>ricardorob587@gmail.com</a:t>
            </a:r>
            <a:endParaRPr sz="1100" b="0" i="0" u="none" strike="noStrike" cap="none">
              <a:solidFill>
                <a:srgbClr val="000000"/>
              </a:solidFill>
              <a:latin typeface="Roboto Light"/>
              <a:ea typeface="Roboto Light"/>
              <a:cs typeface="Roboto Light"/>
              <a:sym typeface="Roboto Light"/>
            </a:endParaRPr>
          </a:p>
        </p:txBody>
      </p:sp>
      <p:sp>
        <p:nvSpPr>
          <p:cNvPr id="342" name="Google Shape;342;g1dc7d2207bd_0_302"/>
          <p:cNvSpPr txBox="1"/>
          <p:nvPr/>
        </p:nvSpPr>
        <p:spPr>
          <a:xfrm>
            <a:off x="9034600" y="5753375"/>
            <a:ext cx="25719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100"/>
              <a:buFont typeface="Arial"/>
              <a:buNone/>
            </a:pPr>
            <a:r>
              <a:rPr lang="en-US" sz="1100" b="0" i="0" u="none" strike="noStrike" cap="none">
                <a:solidFill>
                  <a:srgbClr val="000000"/>
                </a:solidFill>
                <a:latin typeface="Roboto Light"/>
                <a:ea typeface="Roboto Light"/>
                <a:cs typeface="Roboto Light"/>
                <a:sym typeface="Roboto Light"/>
              </a:rPr>
              <a:t>joshua.bernals@autonoma.edu.co</a:t>
            </a:r>
            <a:endParaRPr sz="1100" b="0" i="0" u="none" strike="noStrike" cap="none">
              <a:solidFill>
                <a:srgbClr val="000000"/>
              </a:solidFill>
              <a:latin typeface="Roboto Light"/>
              <a:ea typeface="Roboto Light"/>
              <a:cs typeface="Roboto Light"/>
              <a:sym typeface="Roboto Light"/>
            </a:endParaRPr>
          </a:p>
        </p:txBody>
      </p:sp>
      <p:pic>
        <p:nvPicPr>
          <p:cNvPr id="343" name="Google Shape;343;g1dc7d2207bd_0_302"/>
          <p:cNvPicPr preferRelativeResize="0"/>
          <p:nvPr/>
        </p:nvPicPr>
        <p:blipFill>
          <a:blip r:embed="rId3">
            <a:alphaModFix/>
          </a:blip>
          <a:stretch>
            <a:fillRect/>
          </a:stretch>
        </p:blipFill>
        <p:spPr>
          <a:xfrm>
            <a:off x="5254950" y="2439350"/>
            <a:ext cx="3162300" cy="3162300"/>
          </a:xfrm>
          <a:prstGeom prst="ellipse">
            <a:avLst/>
          </a:prstGeom>
          <a:noFill/>
          <a:ln>
            <a:noFill/>
          </a:ln>
        </p:spPr>
      </p:pic>
      <p:sp>
        <p:nvSpPr>
          <p:cNvPr id="344" name="Google Shape;344;g1dc7d2207bd_0_302"/>
          <p:cNvSpPr txBox="1"/>
          <p:nvPr/>
        </p:nvSpPr>
        <p:spPr>
          <a:xfrm>
            <a:off x="4157550" y="5839963"/>
            <a:ext cx="5357100" cy="303600"/>
          </a:xfrm>
          <a:prstGeom prst="rect">
            <a:avLst/>
          </a:prstGeom>
          <a:noFill/>
          <a:ln>
            <a:noFill/>
          </a:ln>
        </p:spPr>
        <p:txBody>
          <a:bodyPr spcFirstLastPara="1" wrap="square" lIns="91425" tIns="91425" rIns="91425" bIns="91425" anchor="t" anchorCtr="0">
            <a:spAutoFit/>
          </a:bodyPr>
          <a:lstStyle/>
          <a:p>
            <a:pPr marL="12700" marR="5080" lvl="0" indent="0" algn="ctr" rtl="0">
              <a:lnSpc>
                <a:spcPct val="70300"/>
              </a:lnSpc>
              <a:spcBef>
                <a:spcPts val="480"/>
              </a:spcBef>
              <a:spcAft>
                <a:spcPct val="0"/>
              </a:spcAft>
              <a:buClr>
                <a:srgbClr val="000000"/>
              </a:buClr>
              <a:buSzPts val="1100"/>
              <a:buFont typeface="Arial"/>
              <a:buNone/>
            </a:pPr>
            <a:r>
              <a:rPr lang="en-US" sz="1100" b="0" i="0" u="none" strike="noStrike" cap="none">
                <a:solidFill>
                  <a:schemeClr val="dk1"/>
                </a:solidFill>
                <a:latin typeface="Roboto Light"/>
                <a:ea typeface="Roboto Light"/>
                <a:cs typeface="Roboto Light"/>
                <a:sym typeface="Roboto Light"/>
              </a:rPr>
              <a:t>reinel.tabares@ucaldas.edu.co</a:t>
            </a:r>
            <a:endParaRPr sz="1100" b="0" i="0" u="none" strike="noStrike" cap="none">
              <a:solidFill>
                <a:srgbClr val="000000"/>
              </a:solidFill>
              <a:latin typeface="Roboto Light"/>
              <a:ea typeface="Roboto Light"/>
              <a:cs typeface="Roboto Light"/>
              <a:sym typeface="Roboto Light"/>
            </a:endParaRPr>
          </a:p>
        </p:txBody>
      </p:sp>
      <p:pic>
        <p:nvPicPr>
          <p:cNvPr id="345" name="Google Shape;345;g1dc7d2207bd_0_302"/>
          <p:cNvPicPr preferRelativeResize="0"/>
          <p:nvPr/>
        </p:nvPicPr>
        <p:blipFill>
          <a:blip r:embed="rId4">
            <a:alphaModFix/>
          </a:blip>
          <a:stretch>
            <a:fillRect/>
          </a:stretch>
        </p:blipFill>
        <p:spPr>
          <a:xfrm>
            <a:off x="9077675" y="2572350"/>
            <a:ext cx="2765700" cy="2765700"/>
          </a:xfrm>
          <a:prstGeom prst="ellipse">
            <a:avLst/>
          </a:prstGeom>
          <a:noFill/>
          <a:ln>
            <a:noFill/>
          </a:ln>
        </p:spPr>
      </p:pic>
      <p:pic>
        <p:nvPicPr>
          <p:cNvPr id="346" name="Google Shape;346;g1dc7d2207bd_0_302"/>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1823063" y="2526975"/>
            <a:ext cx="2998200" cy="2998200"/>
          </a:xfrm>
          <a:prstGeom prst="ellipse">
            <a:avLst/>
          </a:prstGeom>
          <a:noFill/>
          <a:ln>
            <a:noFill/>
          </a:ln>
        </p:spPr>
      </p:pic>
      <p:pic>
        <p:nvPicPr>
          <p:cNvPr id="347" name="Google Shape;347;g1dc7d2207bd_0_302"/>
          <p:cNvPicPr preferRelativeResize="0"/>
          <p:nvPr/>
        </p:nvPicPr>
        <p:blipFill>
          <a:blip r:embed="rId6">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348" name="Google Shape;348;g1dc7d2207bd_0_302"/>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g1dc7d2207bd_0_302"/>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350" name="Google Shape;350;g1dc7d2207bd_0_302"/>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g1dc7d2207bd_0_302"/>
          <p:cNvSpPr txBox="1"/>
          <p:nvPr/>
        </p:nvSpPr>
        <p:spPr>
          <a:xfrm>
            <a:off x="4459500" y="626825"/>
            <a:ext cx="3273000" cy="800400"/>
          </a:xfrm>
          <a:prstGeom prst="rect">
            <a:avLst/>
          </a:prstGeom>
          <a:noFill/>
          <a:ln>
            <a:noFill/>
          </a:ln>
        </p:spPr>
        <p:txBody>
          <a:bodyPr spcFirstLastPara="1" wrap="square" lIns="91425" tIns="91425" rIns="91425" bIns="91425" anchor="t" anchorCtr="0">
            <a:spAutoFit/>
          </a:bodyPr>
          <a:lstStyle/>
          <a:p>
            <a:pPr marL="12700" marR="0" lvl="0" indent="0" algn="ctr" rtl="0">
              <a:lnSpc>
                <a:spcPct val="100000"/>
              </a:lnSpc>
              <a:spcBef>
                <a:spcPct val="0"/>
              </a:spcBef>
              <a:spcAft>
                <a:spcPct val="0"/>
              </a:spcAft>
              <a:buClr>
                <a:srgbClr val="000000"/>
              </a:buClr>
              <a:buSzPts val="4000"/>
              <a:buFont typeface="Arial"/>
              <a:buNone/>
            </a:pPr>
            <a:r>
              <a:rPr lang="en-US" sz="4000" b="0" i="0" u="none" strike="noStrike" cap="none">
                <a:solidFill>
                  <a:srgbClr val="00AEAA"/>
                </a:solidFill>
                <a:latin typeface="Trebuchet MS"/>
                <a:ea typeface="Trebuchet MS"/>
                <a:cs typeface="Trebuchet MS"/>
                <a:sym typeface="Trebuchet MS"/>
              </a:rPr>
              <a:t>Equipo</a:t>
            </a:r>
            <a:endParaRPr sz="4000" b="0" i="0" u="none" strike="noStrike" cap="none">
              <a:solidFill>
                <a:srgbClr val="000000"/>
              </a:solidFill>
              <a:latin typeface="Trebuchet MS"/>
              <a:ea typeface="Trebuchet MS"/>
              <a:cs typeface="Trebuchet MS"/>
              <a:sym typeface="Trebuchet MS"/>
            </a:endParaRPr>
          </a:p>
        </p:txBody>
      </p:sp>
      <p:sp>
        <p:nvSpPr>
          <p:cNvPr id="352" name="Google Shape;352;g1dc7d2207bd_0_302"/>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3" name="Google Shape;353;g1dc7d2207bd_0_302"/>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861"/>
        <p:cNvGrpSpPr/>
        <p:nvPr/>
      </p:nvGrpSpPr>
      <p:grpSpPr>
        <a:xfrm>
          <a:off x="0" y="0"/>
          <a:ext cx="0" cy="0"/>
          <a:chOff x="0" y="0"/>
          <a:chExt cx="0" cy="0"/>
        </a:xfrm>
      </p:grpSpPr>
      <p:sp>
        <p:nvSpPr>
          <p:cNvPr id="862" name="Google Shape;862;g1dc50864afa_0_229"/>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3" name="Google Shape;863;g1dc50864afa_0_229"/>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64" name="Google Shape;864;g1dc50864afa_0_229"/>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865" name="Google Shape;865;g1dc50864afa_0_229"/>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g1dc50864afa_0_229"/>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867" name="Google Shape;867;g1dc50864afa_0_229"/>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g1dc50864afa_0_229"/>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Tipos de lenguajes de Programación</a:t>
            </a:r>
            <a:endParaRPr sz="2000" b="0" i="0" u="none" strike="noStrike" cap="none">
              <a:solidFill>
                <a:srgbClr val="003870"/>
              </a:solidFill>
              <a:latin typeface="Trebuchet MS"/>
              <a:ea typeface="Trebuchet MS"/>
              <a:cs typeface="Trebuchet MS"/>
              <a:sym typeface="Trebuchet MS"/>
            </a:endParaRPr>
          </a:p>
        </p:txBody>
      </p:sp>
      <p:sp>
        <p:nvSpPr>
          <p:cNvPr id="869" name="Google Shape;869;g1dc50864afa_0_229"/>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0" name="Google Shape;870;g1dc50864afa_0_229"/>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1" name="Google Shape;871;g1dc50864afa_0_229"/>
          <p:cNvSpPr/>
          <p:nvPr/>
        </p:nvSpPr>
        <p:spPr>
          <a:xfrm>
            <a:off x="1655625" y="3034200"/>
            <a:ext cx="2313600" cy="3200400"/>
          </a:xfrm>
          <a:prstGeom prst="rect">
            <a:avLst/>
          </a:prstGeom>
          <a:solidFill>
            <a:srgbClr val="88D4AB"/>
          </a:solidFill>
          <a:ln w="9525" cap="flat" cmpd="sng">
            <a:solidFill>
              <a:srgbClr val="67B99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g1dc50864afa_0_229"/>
          <p:cNvSpPr txBox="1"/>
          <p:nvPr/>
        </p:nvSpPr>
        <p:spPr>
          <a:xfrm>
            <a:off x="1773375" y="3044250"/>
            <a:ext cx="20781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900"/>
              <a:buFont typeface="Arial"/>
              <a:buNone/>
            </a:pPr>
            <a:r>
              <a:rPr lang="en-US" sz="1900" b="1" i="0" u="none" strike="noStrike" cap="none">
                <a:solidFill>
                  <a:srgbClr val="000000"/>
                </a:solidFill>
                <a:latin typeface="Trebuchet MS"/>
                <a:ea typeface="Trebuchet MS"/>
                <a:cs typeface="Trebuchet MS"/>
                <a:sym typeface="Trebuchet MS"/>
              </a:rPr>
              <a:t>Lenguaje de bajo nivel</a:t>
            </a:r>
            <a:endParaRPr sz="1900" b="1" i="0" u="none" strike="noStrike" cap="none">
              <a:solidFill>
                <a:srgbClr val="000000"/>
              </a:solidFill>
              <a:latin typeface="Trebuchet MS"/>
              <a:ea typeface="Trebuchet MS"/>
              <a:cs typeface="Trebuchet MS"/>
              <a:sym typeface="Trebuchet MS"/>
            </a:endParaRPr>
          </a:p>
        </p:txBody>
      </p:sp>
      <p:sp>
        <p:nvSpPr>
          <p:cNvPr id="873" name="Google Shape;873;g1dc50864afa_0_229"/>
          <p:cNvSpPr txBox="1"/>
          <p:nvPr/>
        </p:nvSpPr>
        <p:spPr>
          <a:xfrm>
            <a:off x="1655650" y="3887425"/>
            <a:ext cx="2313600" cy="227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700"/>
              <a:buFont typeface="Arial"/>
              <a:buNone/>
            </a:pPr>
            <a:r>
              <a:rPr lang="en-US" sz="1700" b="0" i="0" u="none" strike="noStrike" cap="none">
                <a:solidFill>
                  <a:schemeClr val="dk1"/>
                </a:solidFill>
                <a:latin typeface="Trebuchet MS"/>
                <a:ea typeface="Trebuchet MS"/>
                <a:cs typeface="Trebuchet MS"/>
                <a:sym typeface="Trebuchet MS"/>
              </a:rPr>
              <a:t>“Sus instrucciones ejercen un control directo sobre el hardware y están condicionados por la estructura física de las computadoras que lo soportan”</a:t>
            </a:r>
            <a:endParaRPr sz="1700" b="0" i="0" u="none" strike="noStrike" cap="none">
              <a:solidFill>
                <a:schemeClr val="dk1"/>
              </a:solidFill>
              <a:latin typeface="Trebuchet MS"/>
              <a:ea typeface="Trebuchet MS"/>
              <a:cs typeface="Trebuchet MS"/>
              <a:sym typeface="Trebuchet MS"/>
            </a:endParaRPr>
          </a:p>
        </p:txBody>
      </p:sp>
      <p:pic>
        <p:nvPicPr>
          <p:cNvPr id="874" name="Google Shape;874;g1dc50864afa_0_229"/>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311661" y="4426722"/>
            <a:ext cx="1199299" cy="1199328"/>
          </a:xfrm>
          <a:prstGeom prst="rect">
            <a:avLst/>
          </a:prstGeom>
          <a:noFill/>
          <a:ln>
            <a:noFill/>
          </a:ln>
        </p:spPr>
      </p:pic>
      <p:sp>
        <p:nvSpPr>
          <p:cNvPr id="875" name="Google Shape;875;g1dc50864afa_0_229"/>
          <p:cNvSpPr txBox="1"/>
          <p:nvPr/>
        </p:nvSpPr>
        <p:spPr>
          <a:xfrm>
            <a:off x="167024" y="3612150"/>
            <a:ext cx="14886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400"/>
              <a:buFont typeface="Arial"/>
              <a:buNone/>
            </a:pPr>
            <a:r>
              <a:rPr lang="en-US" sz="1400" b="0" i="1" u="none" strike="noStrike" cap="none">
                <a:solidFill>
                  <a:srgbClr val="000000"/>
                </a:solidFill>
                <a:latin typeface="Trebuchet MS"/>
                <a:ea typeface="Trebuchet MS"/>
                <a:cs typeface="Trebuchet MS"/>
                <a:sym typeface="Trebuchet MS"/>
              </a:rPr>
              <a:t>Lenguaje de máquina o ensamblador</a:t>
            </a:r>
            <a:endParaRPr sz="1400" b="0" i="1" u="none" strike="noStrike" cap="none">
              <a:solidFill>
                <a:srgbClr val="000000"/>
              </a:solidFill>
              <a:latin typeface="Trebuchet MS"/>
              <a:ea typeface="Trebuchet MS"/>
              <a:cs typeface="Trebuchet MS"/>
              <a:sym typeface="Trebuchet MS"/>
            </a:endParaRPr>
          </a:p>
        </p:txBody>
      </p:sp>
      <p:sp>
        <p:nvSpPr>
          <p:cNvPr id="876" name="Google Shape;876;g1dc50864afa_0_229"/>
          <p:cNvSpPr txBox="1">
            <a:spLocks noGrp="1"/>
          </p:cNvSpPr>
          <p:nvPr>
            <p:ph type="title"/>
          </p:nvPr>
        </p:nvSpPr>
        <p:spPr>
          <a:xfrm>
            <a:off x="4683150" y="993700"/>
            <a:ext cx="2825700" cy="3387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200"/>
              <a:t>Nivel de Abstracción</a:t>
            </a:r>
            <a:endParaRPr sz="220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880"/>
        <p:cNvGrpSpPr/>
        <p:nvPr/>
      </p:nvGrpSpPr>
      <p:grpSpPr>
        <a:xfrm>
          <a:off x="0" y="0"/>
          <a:ext cx="0" cy="0"/>
          <a:chOff x="0" y="0"/>
          <a:chExt cx="0" cy="0"/>
        </a:xfrm>
      </p:grpSpPr>
      <p:sp>
        <p:nvSpPr>
          <p:cNvPr id="881" name="Google Shape;881;g1dc50864afa_0_171"/>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2" name="Google Shape;882;g1dc50864afa_0_171"/>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83" name="Google Shape;883;g1dc50864afa_0_171"/>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884" name="Google Shape;884;g1dc50864afa_0_171"/>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g1dc50864afa_0_171"/>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886" name="Google Shape;886;g1dc50864afa_0_171"/>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g1dc50864afa_0_171"/>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Tipos de lenguajes de Programación</a:t>
            </a:r>
            <a:endParaRPr sz="2000" b="0" i="0" u="none" strike="noStrike" cap="none">
              <a:solidFill>
                <a:srgbClr val="003870"/>
              </a:solidFill>
              <a:latin typeface="Trebuchet MS"/>
              <a:ea typeface="Trebuchet MS"/>
              <a:cs typeface="Trebuchet MS"/>
              <a:sym typeface="Trebuchet MS"/>
            </a:endParaRPr>
          </a:p>
        </p:txBody>
      </p:sp>
      <p:sp>
        <p:nvSpPr>
          <p:cNvPr id="888" name="Google Shape;888;g1dc50864afa_0_171"/>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9" name="Google Shape;889;g1dc50864afa_0_171"/>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0" name="Google Shape;890;g1dc50864afa_0_171"/>
          <p:cNvSpPr/>
          <p:nvPr/>
        </p:nvSpPr>
        <p:spPr>
          <a:xfrm>
            <a:off x="1655625" y="3034200"/>
            <a:ext cx="2313600" cy="3200400"/>
          </a:xfrm>
          <a:prstGeom prst="rect">
            <a:avLst/>
          </a:prstGeom>
          <a:solidFill>
            <a:srgbClr val="88D4AB"/>
          </a:solidFill>
          <a:ln w="9525" cap="flat" cmpd="sng">
            <a:solidFill>
              <a:srgbClr val="67B99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g1dc50864afa_0_171"/>
          <p:cNvSpPr/>
          <p:nvPr/>
        </p:nvSpPr>
        <p:spPr>
          <a:xfrm>
            <a:off x="5516627" y="2338525"/>
            <a:ext cx="2313600" cy="3906900"/>
          </a:xfrm>
          <a:prstGeom prst="rect">
            <a:avLst/>
          </a:prstGeom>
          <a:solidFill>
            <a:srgbClr val="67B99A"/>
          </a:solidFill>
          <a:ln w="9525" cap="flat" cmpd="sng">
            <a:solidFill>
              <a:srgbClr val="67B99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g1dc50864afa_0_171"/>
          <p:cNvSpPr txBox="1"/>
          <p:nvPr/>
        </p:nvSpPr>
        <p:spPr>
          <a:xfrm>
            <a:off x="1773375" y="3044250"/>
            <a:ext cx="20781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900"/>
              <a:buFont typeface="Arial"/>
              <a:buNone/>
            </a:pPr>
            <a:r>
              <a:rPr lang="en-US" sz="1900" b="1" i="0" u="none" strike="noStrike" cap="none">
                <a:solidFill>
                  <a:srgbClr val="000000"/>
                </a:solidFill>
                <a:latin typeface="Trebuchet MS"/>
                <a:ea typeface="Trebuchet MS"/>
                <a:cs typeface="Trebuchet MS"/>
                <a:sym typeface="Trebuchet MS"/>
              </a:rPr>
              <a:t>Lenguaje de bajo nivel</a:t>
            </a:r>
            <a:endParaRPr sz="1900" b="1" i="0" u="none" strike="noStrike" cap="none">
              <a:solidFill>
                <a:srgbClr val="000000"/>
              </a:solidFill>
              <a:latin typeface="Trebuchet MS"/>
              <a:ea typeface="Trebuchet MS"/>
              <a:cs typeface="Trebuchet MS"/>
              <a:sym typeface="Trebuchet MS"/>
            </a:endParaRPr>
          </a:p>
        </p:txBody>
      </p:sp>
      <p:sp>
        <p:nvSpPr>
          <p:cNvPr id="893" name="Google Shape;893;g1dc50864afa_0_171"/>
          <p:cNvSpPr txBox="1"/>
          <p:nvPr/>
        </p:nvSpPr>
        <p:spPr>
          <a:xfrm>
            <a:off x="5634375" y="2477038"/>
            <a:ext cx="20781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900"/>
              <a:buFont typeface="Arial"/>
              <a:buNone/>
            </a:pPr>
            <a:r>
              <a:rPr lang="en-US" sz="1900" b="1" i="0" u="none" strike="noStrike" cap="none">
                <a:solidFill>
                  <a:srgbClr val="000000"/>
                </a:solidFill>
                <a:latin typeface="Trebuchet MS"/>
                <a:ea typeface="Trebuchet MS"/>
                <a:cs typeface="Trebuchet MS"/>
                <a:sym typeface="Trebuchet MS"/>
              </a:rPr>
              <a:t>Lenguaje de medio nivel</a:t>
            </a:r>
            <a:endParaRPr sz="1900" b="1" i="0" u="none" strike="noStrike" cap="none">
              <a:solidFill>
                <a:srgbClr val="000000"/>
              </a:solidFill>
              <a:latin typeface="Trebuchet MS"/>
              <a:ea typeface="Trebuchet MS"/>
              <a:cs typeface="Trebuchet MS"/>
              <a:sym typeface="Trebuchet MS"/>
            </a:endParaRPr>
          </a:p>
        </p:txBody>
      </p:sp>
      <p:sp>
        <p:nvSpPr>
          <p:cNvPr id="894" name="Google Shape;894;g1dc50864afa_0_171"/>
          <p:cNvSpPr txBox="1"/>
          <p:nvPr/>
        </p:nvSpPr>
        <p:spPr>
          <a:xfrm>
            <a:off x="1655650" y="3887425"/>
            <a:ext cx="2313600" cy="227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700"/>
              <a:buFont typeface="Arial"/>
              <a:buNone/>
            </a:pPr>
            <a:r>
              <a:rPr lang="en-US" sz="1700" b="0" i="0" u="none" strike="noStrike" cap="none">
                <a:solidFill>
                  <a:schemeClr val="dk1"/>
                </a:solidFill>
                <a:latin typeface="Trebuchet MS"/>
                <a:ea typeface="Trebuchet MS"/>
                <a:cs typeface="Trebuchet MS"/>
                <a:sym typeface="Trebuchet MS"/>
              </a:rPr>
              <a:t>“Sus instrucciones ejercen un control directo sobre el hardware y están condicionados por la estructura física de las computadoras que lo soportan”</a:t>
            </a:r>
            <a:endParaRPr sz="1700" b="0" i="0" u="none" strike="noStrike" cap="none">
              <a:solidFill>
                <a:schemeClr val="dk1"/>
              </a:solidFill>
              <a:latin typeface="Trebuchet MS"/>
              <a:ea typeface="Trebuchet MS"/>
              <a:cs typeface="Trebuchet MS"/>
              <a:sym typeface="Trebuchet MS"/>
            </a:endParaRPr>
          </a:p>
        </p:txBody>
      </p:sp>
      <p:pic>
        <p:nvPicPr>
          <p:cNvPr id="895" name="Google Shape;895;g1dc50864afa_0_171"/>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311661" y="4426722"/>
            <a:ext cx="1199299" cy="1199328"/>
          </a:xfrm>
          <a:prstGeom prst="rect">
            <a:avLst/>
          </a:prstGeom>
          <a:noFill/>
          <a:ln>
            <a:noFill/>
          </a:ln>
        </p:spPr>
      </p:pic>
      <p:sp>
        <p:nvSpPr>
          <p:cNvPr id="896" name="Google Shape;896;g1dc50864afa_0_171"/>
          <p:cNvSpPr txBox="1"/>
          <p:nvPr/>
        </p:nvSpPr>
        <p:spPr>
          <a:xfrm>
            <a:off x="167024" y="3612150"/>
            <a:ext cx="14886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400"/>
              <a:buFont typeface="Arial"/>
              <a:buNone/>
            </a:pPr>
            <a:r>
              <a:rPr lang="en-US" sz="1400" b="0" i="1" u="none" strike="noStrike" cap="none">
                <a:solidFill>
                  <a:srgbClr val="000000"/>
                </a:solidFill>
                <a:latin typeface="Trebuchet MS"/>
                <a:ea typeface="Trebuchet MS"/>
                <a:cs typeface="Trebuchet MS"/>
                <a:sym typeface="Trebuchet MS"/>
              </a:rPr>
              <a:t>Lenguaje de máquina o ensamblador</a:t>
            </a:r>
            <a:endParaRPr sz="1400" b="0" i="1" u="none" strike="noStrike" cap="none">
              <a:solidFill>
                <a:srgbClr val="000000"/>
              </a:solidFill>
              <a:latin typeface="Trebuchet MS"/>
              <a:ea typeface="Trebuchet MS"/>
              <a:cs typeface="Trebuchet MS"/>
              <a:sym typeface="Trebuchet MS"/>
            </a:endParaRPr>
          </a:p>
        </p:txBody>
      </p:sp>
      <p:sp>
        <p:nvSpPr>
          <p:cNvPr id="897" name="Google Shape;897;g1dc50864afa_0_171"/>
          <p:cNvSpPr txBox="1"/>
          <p:nvPr/>
        </p:nvSpPr>
        <p:spPr>
          <a:xfrm>
            <a:off x="5516625" y="3302100"/>
            <a:ext cx="2313600" cy="2539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700"/>
              <a:buFont typeface="Arial"/>
              <a:buNone/>
            </a:pPr>
            <a:r>
              <a:rPr lang="en-US" sz="1700" b="0" i="0" u="none" strike="noStrike" cap="none">
                <a:solidFill>
                  <a:schemeClr val="dk1"/>
                </a:solidFill>
                <a:latin typeface="Trebuchet MS"/>
                <a:ea typeface="Trebuchet MS"/>
                <a:cs typeface="Trebuchet MS"/>
                <a:sym typeface="Trebuchet MS"/>
              </a:rPr>
              <a:t>“Pertenecen a la segunda generación y permiten ciertos manejos de bajo nivel. Dependen de literales en ensamblador (tiene que ser traducido al lenguaje máquina)”</a:t>
            </a:r>
            <a:endParaRPr sz="1700" b="0" i="0" u="none" strike="noStrike" cap="none">
              <a:solidFill>
                <a:schemeClr val="dk1"/>
              </a:solidFill>
              <a:latin typeface="Trebuchet MS"/>
              <a:ea typeface="Trebuchet MS"/>
              <a:cs typeface="Trebuchet MS"/>
              <a:sym typeface="Trebuchet MS"/>
            </a:endParaRPr>
          </a:p>
        </p:txBody>
      </p:sp>
      <p:pic>
        <p:nvPicPr>
          <p:cNvPr id="898" name="Google Shape;898;g1dc50864afa_0_171"/>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4391150" y="4569549"/>
            <a:ext cx="769501" cy="841574"/>
          </a:xfrm>
          <a:prstGeom prst="rect">
            <a:avLst/>
          </a:prstGeom>
          <a:noFill/>
          <a:ln>
            <a:noFill/>
          </a:ln>
        </p:spPr>
      </p:pic>
      <p:pic>
        <p:nvPicPr>
          <p:cNvPr id="899" name="Google Shape;899;g1dc50864afa_0_171"/>
          <p:cNvPicPr preferRelativeResize="0"/>
          <p:nvPr/>
        </p:nvPicPr>
        <p:blipFill>
          <a:blip r:embed="rId6">
            <a:alphaModFix/>
          </a:blip>
          <a:stretch>
            <a:fillRect/>
          </a:stretch>
        </p:blipFill>
        <p:spPr>
          <a:xfrm>
            <a:off x="4358187" y="3515100"/>
            <a:ext cx="769500" cy="769500"/>
          </a:xfrm>
          <a:prstGeom prst="rect">
            <a:avLst/>
          </a:prstGeom>
          <a:noFill/>
          <a:ln>
            <a:noFill/>
          </a:ln>
        </p:spPr>
      </p:pic>
      <p:sp>
        <p:nvSpPr>
          <p:cNvPr id="900" name="Google Shape;900;g1dc50864afa_0_171"/>
          <p:cNvSpPr txBox="1">
            <a:spLocks noGrp="1"/>
          </p:cNvSpPr>
          <p:nvPr>
            <p:ph type="title"/>
          </p:nvPr>
        </p:nvSpPr>
        <p:spPr>
          <a:xfrm>
            <a:off x="4683150" y="993700"/>
            <a:ext cx="2825700" cy="3387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200"/>
              <a:t>Nivel de Abstracción</a:t>
            </a:r>
            <a:endParaRPr sz="220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904"/>
        <p:cNvGrpSpPr/>
        <p:nvPr/>
      </p:nvGrpSpPr>
      <p:grpSpPr>
        <a:xfrm>
          <a:off x="0" y="0"/>
          <a:ext cx="0" cy="0"/>
          <a:chOff x="0" y="0"/>
          <a:chExt cx="0" cy="0"/>
        </a:xfrm>
      </p:grpSpPr>
      <p:sp>
        <p:nvSpPr>
          <p:cNvPr id="905" name="Google Shape;905;g1dc50864afa_0_20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6" name="Google Shape;906;g1dc50864afa_0_200"/>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907" name="Google Shape;907;g1dc50864afa_0_20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908" name="Google Shape;908;g1dc50864afa_0_20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g1dc50864afa_0_20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910" name="Google Shape;910;g1dc50864afa_0_20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g1dc50864afa_0_200"/>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Tipos de lenguajes de Programación</a:t>
            </a:r>
            <a:endParaRPr sz="2000" b="0" i="0" u="none" strike="noStrike" cap="none">
              <a:solidFill>
                <a:srgbClr val="003870"/>
              </a:solidFill>
              <a:latin typeface="Trebuchet MS"/>
              <a:ea typeface="Trebuchet MS"/>
              <a:cs typeface="Trebuchet MS"/>
              <a:sym typeface="Trebuchet MS"/>
            </a:endParaRPr>
          </a:p>
        </p:txBody>
      </p:sp>
      <p:sp>
        <p:nvSpPr>
          <p:cNvPr id="912" name="Google Shape;912;g1dc50864afa_0_20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3" name="Google Shape;913;g1dc50864afa_0_20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4" name="Google Shape;914;g1dc50864afa_0_200"/>
          <p:cNvSpPr/>
          <p:nvPr/>
        </p:nvSpPr>
        <p:spPr>
          <a:xfrm>
            <a:off x="1655625" y="3034200"/>
            <a:ext cx="2313600" cy="3200400"/>
          </a:xfrm>
          <a:prstGeom prst="rect">
            <a:avLst/>
          </a:prstGeom>
          <a:solidFill>
            <a:srgbClr val="88D4AB"/>
          </a:solidFill>
          <a:ln w="9525" cap="flat" cmpd="sng">
            <a:solidFill>
              <a:srgbClr val="67B99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g1dc50864afa_0_200"/>
          <p:cNvSpPr/>
          <p:nvPr/>
        </p:nvSpPr>
        <p:spPr>
          <a:xfrm>
            <a:off x="5516627" y="2338525"/>
            <a:ext cx="2313600" cy="3906900"/>
          </a:xfrm>
          <a:prstGeom prst="rect">
            <a:avLst/>
          </a:prstGeom>
          <a:solidFill>
            <a:srgbClr val="67B99A"/>
          </a:solidFill>
          <a:ln w="9525" cap="flat" cmpd="sng">
            <a:solidFill>
              <a:srgbClr val="67B99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g1dc50864afa_0_200"/>
          <p:cNvSpPr/>
          <p:nvPr/>
        </p:nvSpPr>
        <p:spPr>
          <a:xfrm>
            <a:off x="9213300" y="1440900"/>
            <a:ext cx="2313600" cy="4793700"/>
          </a:xfrm>
          <a:prstGeom prst="rect">
            <a:avLst/>
          </a:prstGeom>
          <a:solidFill>
            <a:srgbClr val="469D89"/>
          </a:solidFill>
          <a:ln w="9525" cap="flat" cmpd="sng">
            <a:solidFill>
              <a:srgbClr val="469D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g1dc50864afa_0_200"/>
          <p:cNvSpPr txBox="1"/>
          <p:nvPr/>
        </p:nvSpPr>
        <p:spPr>
          <a:xfrm>
            <a:off x="1773375" y="3044250"/>
            <a:ext cx="20781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900"/>
              <a:buFont typeface="Arial"/>
              <a:buNone/>
            </a:pPr>
            <a:r>
              <a:rPr lang="en-US" sz="1900" b="1" i="0" u="none" strike="noStrike" cap="none">
                <a:solidFill>
                  <a:srgbClr val="000000"/>
                </a:solidFill>
                <a:latin typeface="Trebuchet MS"/>
                <a:ea typeface="Trebuchet MS"/>
                <a:cs typeface="Trebuchet MS"/>
                <a:sym typeface="Trebuchet MS"/>
              </a:rPr>
              <a:t>Lenguaje de bajo nivel</a:t>
            </a:r>
            <a:endParaRPr sz="1900" b="1" i="0" u="none" strike="noStrike" cap="none">
              <a:solidFill>
                <a:srgbClr val="000000"/>
              </a:solidFill>
              <a:latin typeface="Trebuchet MS"/>
              <a:ea typeface="Trebuchet MS"/>
              <a:cs typeface="Trebuchet MS"/>
              <a:sym typeface="Trebuchet MS"/>
            </a:endParaRPr>
          </a:p>
        </p:txBody>
      </p:sp>
      <p:sp>
        <p:nvSpPr>
          <p:cNvPr id="918" name="Google Shape;918;g1dc50864afa_0_200"/>
          <p:cNvSpPr txBox="1"/>
          <p:nvPr/>
        </p:nvSpPr>
        <p:spPr>
          <a:xfrm>
            <a:off x="5634375" y="2477038"/>
            <a:ext cx="20781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900"/>
              <a:buFont typeface="Arial"/>
              <a:buNone/>
            </a:pPr>
            <a:r>
              <a:rPr lang="en-US" sz="1900" b="1" i="0" u="none" strike="noStrike" cap="none">
                <a:solidFill>
                  <a:srgbClr val="000000"/>
                </a:solidFill>
                <a:latin typeface="Trebuchet MS"/>
                <a:ea typeface="Trebuchet MS"/>
                <a:cs typeface="Trebuchet MS"/>
                <a:sym typeface="Trebuchet MS"/>
              </a:rPr>
              <a:t>Lenguaje de medio nivel</a:t>
            </a:r>
            <a:endParaRPr sz="1900" b="1" i="0" u="none" strike="noStrike" cap="none">
              <a:solidFill>
                <a:srgbClr val="000000"/>
              </a:solidFill>
              <a:latin typeface="Trebuchet MS"/>
              <a:ea typeface="Trebuchet MS"/>
              <a:cs typeface="Trebuchet MS"/>
              <a:sym typeface="Trebuchet MS"/>
            </a:endParaRPr>
          </a:p>
        </p:txBody>
      </p:sp>
      <p:sp>
        <p:nvSpPr>
          <p:cNvPr id="919" name="Google Shape;919;g1dc50864afa_0_200"/>
          <p:cNvSpPr txBox="1"/>
          <p:nvPr/>
        </p:nvSpPr>
        <p:spPr>
          <a:xfrm>
            <a:off x="9331050" y="1569025"/>
            <a:ext cx="20781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900"/>
              <a:buFont typeface="Arial"/>
              <a:buNone/>
            </a:pPr>
            <a:r>
              <a:rPr lang="en-US" sz="1900" b="1" i="0" u="none" strike="noStrike" cap="none">
                <a:solidFill>
                  <a:srgbClr val="000000"/>
                </a:solidFill>
                <a:latin typeface="Trebuchet MS"/>
                <a:ea typeface="Trebuchet MS"/>
                <a:cs typeface="Trebuchet MS"/>
                <a:sym typeface="Trebuchet MS"/>
              </a:rPr>
              <a:t>Lenguaje de alto nivel</a:t>
            </a:r>
            <a:endParaRPr sz="1900" b="1" i="0" u="none" strike="noStrike" cap="none">
              <a:solidFill>
                <a:srgbClr val="000000"/>
              </a:solidFill>
              <a:latin typeface="Trebuchet MS"/>
              <a:ea typeface="Trebuchet MS"/>
              <a:cs typeface="Trebuchet MS"/>
              <a:sym typeface="Trebuchet MS"/>
            </a:endParaRPr>
          </a:p>
        </p:txBody>
      </p:sp>
      <p:sp>
        <p:nvSpPr>
          <p:cNvPr id="920" name="Google Shape;920;g1dc50864afa_0_200"/>
          <p:cNvSpPr txBox="1"/>
          <p:nvPr/>
        </p:nvSpPr>
        <p:spPr>
          <a:xfrm>
            <a:off x="1655650" y="3887425"/>
            <a:ext cx="2313600" cy="227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700"/>
              <a:buFont typeface="Arial"/>
              <a:buNone/>
            </a:pPr>
            <a:r>
              <a:rPr lang="en-US" sz="1700" b="0" i="0" u="none" strike="noStrike" cap="none">
                <a:solidFill>
                  <a:schemeClr val="dk1"/>
                </a:solidFill>
                <a:latin typeface="Trebuchet MS"/>
                <a:ea typeface="Trebuchet MS"/>
                <a:cs typeface="Trebuchet MS"/>
                <a:sym typeface="Trebuchet MS"/>
              </a:rPr>
              <a:t>“Sus instrucciones ejercen un control directo sobre el hardware y están condicionados por la estructura física de las computadoras que lo soportan”</a:t>
            </a:r>
            <a:endParaRPr sz="1700" b="0" i="0" u="none" strike="noStrike" cap="none">
              <a:solidFill>
                <a:schemeClr val="dk1"/>
              </a:solidFill>
              <a:latin typeface="Trebuchet MS"/>
              <a:ea typeface="Trebuchet MS"/>
              <a:cs typeface="Trebuchet MS"/>
              <a:sym typeface="Trebuchet MS"/>
            </a:endParaRPr>
          </a:p>
        </p:txBody>
      </p:sp>
      <p:pic>
        <p:nvPicPr>
          <p:cNvPr id="921" name="Google Shape;921;g1dc50864afa_0_200"/>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311661" y="4426722"/>
            <a:ext cx="1199299" cy="1199328"/>
          </a:xfrm>
          <a:prstGeom prst="rect">
            <a:avLst/>
          </a:prstGeom>
          <a:noFill/>
          <a:ln>
            <a:noFill/>
          </a:ln>
        </p:spPr>
      </p:pic>
      <p:sp>
        <p:nvSpPr>
          <p:cNvPr id="922" name="Google Shape;922;g1dc50864afa_0_200"/>
          <p:cNvSpPr txBox="1"/>
          <p:nvPr/>
        </p:nvSpPr>
        <p:spPr>
          <a:xfrm>
            <a:off x="167024" y="3612150"/>
            <a:ext cx="14886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400"/>
              <a:buFont typeface="Arial"/>
              <a:buNone/>
            </a:pPr>
            <a:r>
              <a:rPr lang="en-US" sz="1400" b="0" i="1" u="none" strike="noStrike" cap="none">
                <a:solidFill>
                  <a:srgbClr val="000000"/>
                </a:solidFill>
                <a:latin typeface="Trebuchet MS"/>
                <a:ea typeface="Trebuchet MS"/>
                <a:cs typeface="Trebuchet MS"/>
                <a:sym typeface="Trebuchet MS"/>
              </a:rPr>
              <a:t>Lenguaje de máquina o ensamblador</a:t>
            </a:r>
            <a:endParaRPr sz="1400" b="0" i="1" u="none" strike="noStrike" cap="none">
              <a:solidFill>
                <a:srgbClr val="000000"/>
              </a:solidFill>
              <a:latin typeface="Trebuchet MS"/>
              <a:ea typeface="Trebuchet MS"/>
              <a:cs typeface="Trebuchet MS"/>
              <a:sym typeface="Trebuchet MS"/>
            </a:endParaRPr>
          </a:p>
        </p:txBody>
      </p:sp>
      <p:sp>
        <p:nvSpPr>
          <p:cNvPr id="923" name="Google Shape;923;g1dc50864afa_0_200"/>
          <p:cNvSpPr txBox="1"/>
          <p:nvPr/>
        </p:nvSpPr>
        <p:spPr>
          <a:xfrm>
            <a:off x="5516625" y="3302100"/>
            <a:ext cx="2313600" cy="2539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700"/>
              <a:buFont typeface="Arial"/>
              <a:buNone/>
            </a:pPr>
            <a:r>
              <a:rPr lang="en-US" sz="1700" b="0" i="0" u="none" strike="noStrike" cap="none">
                <a:solidFill>
                  <a:schemeClr val="dk1"/>
                </a:solidFill>
                <a:latin typeface="Trebuchet MS"/>
                <a:ea typeface="Trebuchet MS"/>
                <a:cs typeface="Trebuchet MS"/>
                <a:sym typeface="Trebuchet MS"/>
              </a:rPr>
              <a:t>“Pertenecen a la segunda generación y permiten ciertos manejos de bajo nivel. Dependen de literales en ensamblador (tiene que ser traducido al lenguaje máquina)”</a:t>
            </a:r>
            <a:endParaRPr sz="1700" b="0" i="0" u="none" strike="noStrike" cap="none">
              <a:solidFill>
                <a:schemeClr val="dk1"/>
              </a:solidFill>
              <a:latin typeface="Trebuchet MS"/>
              <a:ea typeface="Trebuchet MS"/>
              <a:cs typeface="Trebuchet MS"/>
              <a:sym typeface="Trebuchet MS"/>
            </a:endParaRPr>
          </a:p>
        </p:txBody>
      </p:sp>
      <p:pic>
        <p:nvPicPr>
          <p:cNvPr id="924" name="Google Shape;924;g1dc50864afa_0_200"/>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4391150" y="4569549"/>
            <a:ext cx="769501" cy="841574"/>
          </a:xfrm>
          <a:prstGeom prst="rect">
            <a:avLst/>
          </a:prstGeom>
          <a:noFill/>
          <a:ln>
            <a:noFill/>
          </a:ln>
        </p:spPr>
      </p:pic>
      <p:pic>
        <p:nvPicPr>
          <p:cNvPr id="925" name="Google Shape;925;g1dc50864afa_0_200"/>
          <p:cNvPicPr preferRelativeResize="0"/>
          <p:nvPr/>
        </p:nvPicPr>
        <p:blipFill>
          <a:blip r:embed="rId6">
            <a:alphaModFix/>
          </a:blip>
          <a:stretch>
            <a:fillRect/>
          </a:stretch>
        </p:blipFill>
        <p:spPr>
          <a:xfrm>
            <a:off x="4358187" y="3515100"/>
            <a:ext cx="769500" cy="769500"/>
          </a:xfrm>
          <a:prstGeom prst="rect">
            <a:avLst/>
          </a:prstGeom>
          <a:noFill/>
          <a:ln>
            <a:noFill/>
          </a:ln>
        </p:spPr>
      </p:pic>
      <p:sp>
        <p:nvSpPr>
          <p:cNvPr id="926" name="Google Shape;926;g1dc50864afa_0_200"/>
          <p:cNvSpPr txBox="1"/>
          <p:nvPr/>
        </p:nvSpPr>
        <p:spPr>
          <a:xfrm>
            <a:off x="9213300" y="2563050"/>
            <a:ext cx="2313600" cy="3063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700"/>
              <a:buFont typeface="Arial"/>
              <a:buNone/>
            </a:pPr>
            <a:r>
              <a:rPr lang="en-US" sz="1700" b="0" i="0" u="none" strike="noStrike" cap="none">
                <a:solidFill>
                  <a:schemeClr val="dk1"/>
                </a:solidFill>
                <a:latin typeface="Trebuchet MS"/>
                <a:ea typeface="Trebuchet MS"/>
                <a:cs typeface="Trebuchet MS"/>
                <a:sym typeface="Trebuchet MS"/>
              </a:rPr>
              <a:t>“Se aproxima más al lenguaje natural humano, por lo que su forma de programar es mucho más entendible e intuitiva. Permite escribir un código válido para diversas máquinas o sistemas operativos” </a:t>
            </a:r>
            <a:endParaRPr sz="1700" b="0" i="0" u="none" strike="noStrike" cap="none">
              <a:solidFill>
                <a:schemeClr val="dk1"/>
              </a:solidFill>
              <a:latin typeface="Trebuchet MS"/>
              <a:ea typeface="Trebuchet MS"/>
              <a:cs typeface="Trebuchet MS"/>
              <a:sym typeface="Trebuchet MS"/>
            </a:endParaRPr>
          </a:p>
        </p:txBody>
      </p:sp>
      <p:pic>
        <p:nvPicPr>
          <p:cNvPr id="927" name="Google Shape;927;g1dc50864afa_0_200"/>
          <p:cNvPicPr preferRelativeResize="0"/>
          <p:nvPr/>
        </p:nvPicPr>
        <p:blipFill>
          <a:blip r:embed="rId7">
            <a:alphaModFix/>
            <a:extLst>
              <a:ext uri="{28A0092B-C50C-407E-A947-70E740481C1C}">
                <a14:useLocalDpi xmlns:a14="http://schemas.microsoft.com/office/drawing/2010/main"/>
              </a:ext>
            </a:extLst>
          </a:blip>
          <a:stretch>
            <a:fillRect/>
          </a:stretch>
        </p:blipFill>
        <p:spPr>
          <a:xfrm>
            <a:off x="7986292" y="2060600"/>
            <a:ext cx="1070933" cy="1051599"/>
          </a:xfrm>
          <a:prstGeom prst="rect">
            <a:avLst/>
          </a:prstGeom>
          <a:noFill/>
          <a:ln>
            <a:noFill/>
          </a:ln>
        </p:spPr>
      </p:pic>
      <p:pic>
        <p:nvPicPr>
          <p:cNvPr id="928" name="Google Shape;928;g1dc50864afa_0_200"/>
          <p:cNvPicPr preferRelativeResize="0"/>
          <p:nvPr/>
        </p:nvPicPr>
        <p:blipFill>
          <a:blip r:embed="rId8">
            <a:alphaModFix/>
            <a:extLst>
              <a:ext uri="{28A0092B-C50C-407E-A947-70E740481C1C}">
                <a14:useLocalDpi xmlns:a14="http://schemas.microsoft.com/office/drawing/2010/main"/>
              </a:ext>
            </a:extLst>
          </a:blip>
          <a:stretch>
            <a:fillRect/>
          </a:stretch>
        </p:blipFill>
        <p:spPr>
          <a:xfrm>
            <a:off x="8098475" y="3112195"/>
            <a:ext cx="769499" cy="767455"/>
          </a:xfrm>
          <a:prstGeom prst="rect">
            <a:avLst/>
          </a:prstGeom>
          <a:noFill/>
          <a:ln>
            <a:noFill/>
          </a:ln>
        </p:spPr>
      </p:pic>
      <p:pic>
        <p:nvPicPr>
          <p:cNvPr id="929" name="Google Shape;929;g1dc50864afa_0_200"/>
          <p:cNvPicPr preferRelativeResize="0"/>
          <p:nvPr/>
        </p:nvPicPr>
        <p:blipFill>
          <a:blip r:embed="rId9">
            <a:alphaModFix/>
            <a:extLst>
              <a:ext uri="{28A0092B-C50C-407E-A947-70E740481C1C}">
                <a14:useLocalDpi xmlns:a14="http://schemas.microsoft.com/office/drawing/2010/main"/>
              </a:ext>
            </a:extLst>
          </a:blip>
          <a:stretch>
            <a:fillRect/>
          </a:stretch>
        </p:blipFill>
        <p:spPr>
          <a:xfrm>
            <a:off x="8179425" y="4178326"/>
            <a:ext cx="684681" cy="769500"/>
          </a:xfrm>
          <a:prstGeom prst="rect">
            <a:avLst/>
          </a:prstGeom>
          <a:noFill/>
          <a:ln>
            <a:noFill/>
          </a:ln>
        </p:spPr>
      </p:pic>
      <p:pic>
        <p:nvPicPr>
          <p:cNvPr id="930" name="Google Shape;930;g1dc50864afa_0_200"/>
          <p:cNvPicPr preferRelativeResize="0"/>
          <p:nvPr/>
        </p:nvPicPr>
        <p:blipFill>
          <a:blip r:embed="rId10">
            <a:alphaModFix/>
            <a:extLst>
              <a:ext uri="{28A0092B-C50C-407E-A947-70E740481C1C}">
                <a14:useLocalDpi xmlns:a14="http://schemas.microsoft.com/office/drawing/2010/main"/>
              </a:ext>
            </a:extLst>
          </a:blip>
          <a:stretch>
            <a:fillRect/>
          </a:stretch>
        </p:blipFill>
        <p:spPr>
          <a:xfrm>
            <a:off x="8066075" y="5246500"/>
            <a:ext cx="911375" cy="492601"/>
          </a:xfrm>
          <a:prstGeom prst="rect">
            <a:avLst/>
          </a:prstGeom>
          <a:noFill/>
          <a:ln>
            <a:noFill/>
          </a:ln>
        </p:spPr>
      </p:pic>
      <p:sp>
        <p:nvSpPr>
          <p:cNvPr id="931" name="Google Shape;931;g1dc50864afa_0_200"/>
          <p:cNvSpPr txBox="1">
            <a:spLocks noGrp="1"/>
          </p:cNvSpPr>
          <p:nvPr>
            <p:ph type="title"/>
          </p:nvPr>
        </p:nvSpPr>
        <p:spPr>
          <a:xfrm>
            <a:off x="4683150" y="993700"/>
            <a:ext cx="2825700" cy="3387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200"/>
              <a:t>Nivel de Abstracción</a:t>
            </a:r>
            <a:endParaRPr sz="220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935"/>
        <p:cNvGrpSpPr/>
        <p:nvPr/>
      </p:nvGrpSpPr>
      <p:grpSpPr>
        <a:xfrm>
          <a:off x="0" y="0"/>
          <a:ext cx="0" cy="0"/>
          <a:chOff x="0" y="0"/>
          <a:chExt cx="0" cy="0"/>
        </a:xfrm>
      </p:grpSpPr>
      <p:sp>
        <p:nvSpPr>
          <p:cNvPr id="936" name="Google Shape;936;g1dc50864afa_0_252"/>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7" name="Google Shape;937;g1dc50864afa_0_252"/>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938" name="Google Shape;938;g1dc50864afa_0_252"/>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939" name="Google Shape;939;g1dc50864afa_0_252"/>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g1dc50864afa_0_252"/>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941" name="Google Shape;941;g1dc50864afa_0_252"/>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1dc50864afa_0_252"/>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Tipos de lenguajes de Programación</a:t>
            </a:r>
            <a:endParaRPr sz="2000" b="0" i="0" u="none" strike="noStrike" cap="none">
              <a:solidFill>
                <a:srgbClr val="003870"/>
              </a:solidFill>
              <a:latin typeface="Trebuchet MS"/>
              <a:ea typeface="Trebuchet MS"/>
              <a:cs typeface="Trebuchet MS"/>
              <a:sym typeface="Trebuchet MS"/>
            </a:endParaRPr>
          </a:p>
        </p:txBody>
      </p:sp>
      <p:sp>
        <p:nvSpPr>
          <p:cNvPr id="943" name="Google Shape;943;g1dc50864afa_0_252"/>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4" name="Google Shape;944;g1dc50864afa_0_252"/>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5" name="Google Shape;945;g1dc50864afa_0_252"/>
          <p:cNvSpPr txBox="1"/>
          <p:nvPr/>
        </p:nvSpPr>
        <p:spPr>
          <a:xfrm>
            <a:off x="1086225" y="3010250"/>
            <a:ext cx="9706500" cy="1903500"/>
          </a:xfrm>
          <a:prstGeom prst="rect">
            <a:avLst/>
          </a:prstGeom>
          <a:noFill/>
          <a:ln>
            <a:noFill/>
          </a:ln>
        </p:spPr>
        <p:txBody>
          <a:bodyPr spcFirstLastPara="1" wrap="square" lIns="91425" tIns="91425" rIns="91425" bIns="91425" anchor="t" anchorCtr="0">
            <a:spAutoFit/>
          </a:bodyPr>
          <a:lstStyle/>
          <a:p>
            <a:pPr marL="0" marR="0" lvl="0" indent="0" algn="just" rtl="0">
              <a:lnSpc>
                <a:spcPct val="125000"/>
              </a:lnSpc>
              <a:spcBef>
                <a:spcPts val="1400"/>
              </a:spcBef>
              <a:spcAft>
                <a:spcPct val="0"/>
              </a:spcAft>
              <a:buClr>
                <a:srgbClr val="000000"/>
              </a:buClr>
              <a:buSzPts val="2000"/>
              <a:buFont typeface="Arial"/>
              <a:buNone/>
            </a:pPr>
            <a:r>
              <a:rPr lang="en-US" sz="2000" b="0" i="0" u="none" strike="noStrike" cap="none">
                <a:solidFill>
                  <a:srgbClr val="111111"/>
                </a:solidFill>
                <a:highlight>
                  <a:srgbClr val="FFFFFF"/>
                </a:highlight>
                <a:latin typeface="Trebuchet MS"/>
                <a:ea typeface="Trebuchet MS"/>
                <a:cs typeface="Trebuchet MS"/>
                <a:sym typeface="Trebuchet MS"/>
              </a:rPr>
              <a:t>Los lenguajes de programación también se pueden clasificar según su:</a:t>
            </a:r>
            <a:endParaRPr sz="2000" b="0" i="0" u="none" strike="noStrike" cap="none">
              <a:solidFill>
                <a:srgbClr val="111111"/>
              </a:solidFill>
              <a:highlight>
                <a:srgbClr val="FFFFFF"/>
              </a:highlight>
              <a:latin typeface="Trebuchet MS"/>
              <a:ea typeface="Trebuchet MS"/>
              <a:cs typeface="Trebuchet MS"/>
              <a:sym typeface="Trebuchet MS"/>
            </a:endParaRPr>
          </a:p>
          <a:p>
            <a:pPr marL="457200" marR="0" lvl="0" indent="-355600" algn="just" rtl="0">
              <a:lnSpc>
                <a:spcPct val="150000"/>
              </a:lnSpc>
              <a:spcBef>
                <a:spcPts val="1400"/>
              </a:spcBef>
              <a:spcAft>
                <a:spcPct val="0"/>
              </a:spcAft>
              <a:buClr>
                <a:srgbClr val="111111"/>
              </a:buClr>
              <a:buSzPts val="2000"/>
              <a:buFont typeface="Trebuchet MS"/>
              <a:buChar char="●"/>
            </a:pPr>
            <a:r>
              <a:rPr lang="en-US" sz="2000" b="1" i="0" u="none" strike="noStrike" cap="none">
                <a:solidFill>
                  <a:srgbClr val="111111"/>
                </a:solidFill>
                <a:highlight>
                  <a:srgbClr val="FFFFFF"/>
                </a:highlight>
                <a:latin typeface="Trebuchet MS"/>
                <a:ea typeface="Trebuchet MS"/>
                <a:cs typeface="Trebuchet MS"/>
                <a:sym typeface="Trebuchet MS"/>
              </a:rPr>
              <a:t>Forma de ejecución: </a:t>
            </a:r>
            <a:r>
              <a:rPr lang="en-US" sz="2000" b="0" i="0" u="none" strike="noStrike" cap="none">
                <a:solidFill>
                  <a:srgbClr val="111111"/>
                </a:solidFill>
                <a:highlight>
                  <a:srgbClr val="FFFFFF"/>
                </a:highlight>
                <a:latin typeface="Trebuchet MS"/>
                <a:ea typeface="Trebuchet MS"/>
                <a:cs typeface="Trebuchet MS"/>
                <a:sym typeface="Trebuchet MS"/>
              </a:rPr>
              <a:t>compilados, interpretados.</a:t>
            </a:r>
            <a:endParaRPr sz="2000" b="0" i="0" u="none" strike="noStrike" cap="none">
              <a:solidFill>
                <a:srgbClr val="111111"/>
              </a:solidFill>
              <a:highlight>
                <a:srgbClr val="FFFFFF"/>
              </a:highlight>
              <a:latin typeface="Trebuchet MS"/>
              <a:ea typeface="Trebuchet MS"/>
              <a:cs typeface="Trebuchet MS"/>
              <a:sym typeface="Trebuchet MS"/>
            </a:endParaRPr>
          </a:p>
          <a:p>
            <a:pPr marL="457200" marR="0" lvl="0" indent="-355600" algn="just" rtl="0">
              <a:lnSpc>
                <a:spcPct val="125000"/>
              </a:lnSpc>
              <a:spcBef>
                <a:spcPct val="0"/>
              </a:spcBef>
              <a:spcAft>
                <a:spcPct val="0"/>
              </a:spcAft>
              <a:buClr>
                <a:srgbClr val="111111"/>
              </a:buClr>
              <a:buSzPts val="2000"/>
              <a:buFont typeface="Trebuchet MS"/>
              <a:buChar char="●"/>
            </a:pPr>
            <a:r>
              <a:rPr lang="en-US" sz="2000" b="1" i="0" u="none" strike="noStrike" cap="none">
                <a:solidFill>
                  <a:srgbClr val="111111"/>
                </a:solidFill>
                <a:highlight>
                  <a:srgbClr val="FFFFFF"/>
                </a:highlight>
                <a:latin typeface="Trebuchet MS"/>
                <a:ea typeface="Trebuchet MS"/>
                <a:cs typeface="Trebuchet MS"/>
                <a:sym typeface="Trebuchet MS"/>
              </a:rPr>
              <a:t>Paradigma de programación:</a:t>
            </a:r>
            <a:r>
              <a:rPr lang="en-US" sz="2000" b="0" i="0" u="none" strike="noStrike" cap="none">
                <a:solidFill>
                  <a:srgbClr val="111111"/>
                </a:solidFill>
                <a:highlight>
                  <a:srgbClr val="FFFFFF"/>
                </a:highlight>
                <a:latin typeface="Trebuchet MS"/>
                <a:ea typeface="Trebuchet MS"/>
                <a:cs typeface="Trebuchet MS"/>
                <a:sym typeface="Trebuchet MS"/>
              </a:rPr>
              <a:t> imperativos, declarativos, procedimentales, orientados a objetos, funcionales, lógicos.</a:t>
            </a:r>
            <a:endParaRPr sz="2000" b="0" i="0" u="none" strike="noStrike" cap="none">
              <a:solidFill>
                <a:srgbClr val="111111"/>
              </a:solidFill>
              <a:highlight>
                <a:srgbClr val="FFFFFF"/>
              </a:highlight>
              <a:latin typeface="Trebuchet MS"/>
              <a:ea typeface="Trebuchet MS"/>
              <a:cs typeface="Trebuchet MS"/>
              <a:sym typeface="Trebuchet MS"/>
            </a:endParaRPr>
          </a:p>
        </p:txBody>
      </p:sp>
      <p:sp>
        <p:nvSpPr>
          <p:cNvPr id="946" name="Google Shape;946;g1dc50864afa_0_252"/>
          <p:cNvSpPr txBox="1">
            <a:spLocks noGrp="1"/>
          </p:cNvSpPr>
          <p:nvPr>
            <p:ph type="title"/>
          </p:nvPr>
        </p:nvSpPr>
        <p:spPr>
          <a:xfrm>
            <a:off x="1086225" y="2098975"/>
            <a:ext cx="9706500" cy="5388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3500"/>
              <a:t>Otras clasificaciones</a:t>
            </a:r>
            <a:endParaRPr sz="350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206494857a6_0_41"/>
          <p:cNvSpPr txBox="1">
            <a:spLocks noGrp="1"/>
          </p:cNvSpPr>
          <p:nvPr>
            <p:ph type="title"/>
          </p:nvPr>
        </p:nvSpPr>
        <p:spPr>
          <a:xfrm>
            <a:off x="355547" y="1183350"/>
            <a:ext cx="7710600" cy="10467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a:t>Pausa activa</a:t>
            </a:r>
            <a:endParaRPr/>
          </a:p>
          <a:p>
            <a:pPr marL="0" lvl="0" indent="0" algn="ctr" rtl="0">
              <a:lnSpc>
                <a:spcPct val="100000"/>
              </a:lnSpc>
              <a:spcBef>
                <a:spcPct val="0"/>
              </a:spcBef>
              <a:spcAft>
                <a:spcPct val="0"/>
              </a:spcAft>
              <a:buSzPts val="1400"/>
              <a:buNone/>
            </a:pPr>
            <a:r>
              <a:rPr lang="en-US"/>
              <a:t>¿cuales son hardware o software?</a:t>
            </a:r>
            <a:endParaRPr/>
          </a:p>
        </p:txBody>
      </p:sp>
      <p:pic>
        <p:nvPicPr>
          <p:cNvPr id="952" name="Google Shape;952;g206494857a6_0_41"/>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1060550" y="4572000"/>
            <a:ext cx="3105150" cy="1983401"/>
          </a:xfrm>
          <a:prstGeom prst="rect">
            <a:avLst/>
          </a:prstGeom>
          <a:noFill/>
          <a:ln>
            <a:noFill/>
          </a:ln>
        </p:spPr>
      </p:pic>
      <p:pic>
        <p:nvPicPr>
          <p:cNvPr id="953" name="Google Shape;953;g206494857a6_0_41"/>
          <p:cNvPicPr preferRelativeResize="0"/>
          <p:nvPr/>
        </p:nvPicPr>
        <p:blipFill>
          <a:blip r:embed="rId4">
            <a:alphaModFix/>
          </a:blip>
          <a:stretch>
            <a:fillRect/>
          </a:stretch>
        </p:blipFill>
        <p:spPr>
          <a:xfrm>
            <a:off x="9541975" y="2470075"/>
            <a:ext cx="1899650" cy="1090700"/>
          </a:xfrm>
          <a:prstGeom prst="rect">
            <a:avLst/>
          </a:prstGeom>
          <a:noFill/>
          <a:ln>
            <a:noFill/>
          </a:ln>
        </p:spPr>
      </p:pic>
      <p:pic>
        <p:nvPicPr>
          <p:cNvPr id="954" name="Google Shape;954;g206494857a6_0_41"/>
          <p:cNvPicPr preferRelativeResize="0"/>
          <p:nvPr/>
        </p:nvPicPr>
        <p:blipFill>
          <a:blip r:embed="rId5">
            <a:alphaModFix/>
          </a:blip>
          <a:stretch>
            <a:fillRect/>
          </a:stretch>
        </p:blipFill>
        <p:spPr>
          <a:xfrm>
            <a:off x="6117275" y="4209512"/>
            <a:ext cx="3105151" cy="2275713"/>
          </a:xfrm>
          <a:prstGeom prst="rect">
            <a:avLst/>
          </a:prstGeom>
          <a:noFill/>
          <a:ln>
            <a:noFill/>
          </a:ln>
        </p:spPr>
      </p:pic>
      <p:pic>
        <p:nvPicPr>
          <p:cNvPr id="955" name="Google Shape;955;g206494857a6_0_41"/>
          <p:cNvPicPr preferRelativeResize="0"/>
          <p:nvPr/>
        </p:nvPicPr>
        <p:blipFill>
          <a:blip r:embed="rId6">
            <a:alphaModFix/>
            <a:extLst>
              <a:ext uri="{28A0092B-C50C-407E-A947-70E740481C1C}">
                <a14:useLocalDpi xmlns:a14="http://schemas.microsoft.com/office/drawing/2010/main"/>
              </a:ext>
            </a:extLst>
          </a:blip>
          <a:stretch>
            <a:fillRect/>
          </a:stretch>
        </p:blipFill>
        <p:spPr>
          <a:xfrm>
            <a:off x="9974100" y="4054299"/>
            <a:ext cx="1035399" cy="1035399"/>
          </a:xfrm>
          <a:prstGeom prst="rect">
            <a:avLst/>
          </a:prstGeom>
          <a:noFill/>
          <a:ln>
            <a:noFill/>
          </a:ln>
        </p:spPr>
      </p:pic>
      <p:pic>
        <p:nvPicPr>
          <p:cNvPr id="956" name="Google Shape;956;g206494857a6_0_41"/>
          <p:cNvPicPr preferRelativeResize="0"/>
          <p:nvPr/>
        </p:nvPicPr>
        <p:blipFill>
          <a:blip r:embed="rId7">
            <a:alphaModFix/>
            <a:extLst>
              <a:ext uri="{28A0092B-C50C-407E-A947-70E740481C1C}">
                <a14:useLocalDpi xmlns:a14="http://schemas.microsoft.com/office/drawing/2010/main"/>
              </a:ext>
            </a:extLst>
          </a:blip>
          <a:stretch>
            <a:fillRect/>
          </a:stretch>
        </p:blipFill>
        <p:spPr>
          <a:xfrm>
            <a:off x="246150" y="3365025"/>
            <a:ext cx="1993400" cy="1509575"/>
          </a:xfrm>
          <a:prstGeom prst="rect">
            <a:avLst/>
          </a:prstGeom>
          <a:noFill/>
          <a:ln>
            <a:noFill/>
          </a:ln>
        </p:spPr>
      </p:pic>
      <p:pic>
        <p:nvPicPr>
          <p:cNvPr id="957" name="Google Shape;957;g206494857a6_0_41"/>
          <p:cNvPicPr preferRelativeResize="0"/>
          <p:nvPr/>
        </p:nvPicPr>
        <p:blipFill>
          <a:blip r:embed="rId8">
            <a:alphaModFix/>
            <a:extLst>
              <a:ext uri="{28A0092B-C50C-407E-A947-70E740481C1C}">
                <a14:useLocalDpi xmlns:a14="http://schemas.microsoft.com/office/drawing/2010/main"/>
              </a:ext>
            </a:extLst>
          </a:blip>
          <a:stretch>
            <a:fillRect/>
          </a:stretch>
        </p:blipFill>
        <p:spPr>
          <a:xfrm>
            <a:off x="3430838" y="3266288"/>
            <a:ext cx="1495149" cy="1235525"/>
          </a:xfrm>
          <a:prstGeom prst="rect">
            <a:avLst/>
          </a:prstGeom>
          <a:noFill/>
          <a:ln>
            <a:noFill/>
          </a:ln>
        </p:spPr>
      </p:pic>
      <p:pic>
        <p:nvPicPr>
          <p:cNvPr id="958" name="Google Shape;958;g206494857a6_0_41"/>
          <p:cNvPicPr preferRelativeResize="0"/>
          <p:nvPr/>
        </p:nvPicPr>
        <p:blipFill>
          <a:blip r:embed="rId9">
            <a:alphaModFix/>
            <a:extLst>
              <a:ext uri="{28A0092B-C50C-407E-A947-70E740481C1C}">
                <a14:useLocalDpi xmlns:a14="http://schemas.microsoft.com/office/drawing/2010/main"/>
              </a:ext>
            </a:extLst>
          </a:blip>
          <a:stretch>
            <a:fillRect/>
          </a:stretch>
        </p:blipFill>
        <p:spPr>
          <a:xfrm>
            <a:off x="6892524" y="2470063"/>
            <a:ext cx="1438132" cy="1402175"/>
          </a:xfrm>
          <a:prstGeom prst="rect">
            <a:avLst/>
          </a:prstGeom>
          <a:noFill/>
          <a:ln>
            <a:noFill/>
          </a:ln>
        </p:spPr>
      </p:pic>
      <p:pic>
        <p:nvPicPr>
          <p:cNvPr id="959" name="Google Shape;959;g206494857a6_0_41"/>
          <p:cNvPicPr preferRelativeResize="0"/>
          <p:nvPr/>
        </p:nvPicPr>
        <p:blipFill>
          <a:blip r:embed="rId10">
            <a:alphaModFix/>
            <a:extLst>
              <a:ext uri="{28A0092B-C50C-407E-A947-70E740481C1C}">
                <a14:useLocalDpi xmlns:a14="http://schemas.microsoft.com/office/drawing/2010/main"/>
              </a:ext>
            </a:extLst>
          </a:blip>
          <a:stretch>
            <a:fillRect/>
          </a:stretch>
        </p:blipFill>
        <p:spPr>
          <a:xfrm>
            <a:off x="7758074" y="994525"/>
            <a:ext cx="1647362" cy="1235525"/>
          </a:xfrm>
          <a:prstGeom prst="rect">
            <a:avLst/>
          </a:prstGeom>
          <a:noFill/>
          <a:ln>
            <a:noFill/>
          </a:ln>
        </p:spPr>
      </p:pic>
      <p:sp>
        <p:nvSpPr>
          <p:cNvPr id="960" name="Google Shape;960;g206494857a6_0_41"/>
          <p:cNvSpPr/>
          <p:nvPr/>
        </p:nvSpPr>
        <p:spPr>
          <a:xfrm>
            <a:off x="0" y="0"/>
            <a:ext cx="5949300" cy="115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1" name="Google Shape;961;g206494857a6_0_41"/>
          <p:cNvPicPr preferRelativeResize="0"/>
          <p:nvPr/>
        </p:nvPicPr>
        <p:blipFill>
          <a:blip r:embed="rId11">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962" name="Google Shape;962;g206494857a6_0_41"/>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g206494857a6_0_41"/>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964" name="Google Shape;964;g206494857a6_0_41"/>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g206494857a6_0_41"/>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6" name="Google Shape;966;g206494857a6_0_41"/>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970"/>
        <p:cNvGrpSpPr/>
        <p:nvPr/>
      </p:nvGrpSpPr>
      <p:grpSpPr>
        <a:xfrm>
          <a:off x="0" y="0"/>
          <a:ext cx="0" cy="0"/>
          <a:chOff x="0" y="0"/>
          <a:chExt cx="0" cy="0"/>
        </a:xfrm>
      </p:grpSpPr>
      <p:sp>
        <p:nvSpPr>
          <p:cNvPr id="971" name="Google Shape;971;g1dc4262e295_0_65"/>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2" name="Google Shape;972;g1dc4262e295_0_65"/>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3" name="Google Shape;973;g1dc4262e295_0_65"/>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974" name="Google Shape;974;g1dc4262e295_0_65"/>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975" name="Google Shape;975;g1dc4262e295_0_65"/>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g1dc4262e295_0_65"/>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977" name="Google Shape;977;g1dc4262e295_0_65"/>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1dc4262e295_0_65"/>
          <p:cNvSpPr txBox="1">
            <a:spLocks noGrp="1"/>
          </p:cNvSpPr>
          <p:nvPr>
            <p:ph type="title"/>
          </p:nvPr>
        </p:nvSpPr>
        <p:spPr>
          <a:xfrm>
            <a:off x="363550" y="2669238"/>
            <a:ext cx="7157700" cy="18471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sz="6000"/>
              <a:t>Historia de la Programación</a:t>
            </a:r>
            <a:endParaRPr sz="6000"/>
          </a:p>
        </p:txBody>
      </p:sp>
      <p:pic>
        <p:nvPicPr>
          <p:cNvPr id="979" name="Google Shape;979;g1dc4262e295_0_65"/>
          <p:cNvPicPr preferRelativeResize="0"/>
          <p:nvPr/>
        </p:nvPicPr>
        <p:blipFill>
          <a:blip r:embed="rId4">
            <a:alphaModFix/>
          </a:blip>
          <a:stretch>
            <a:fillRect/>
          </a:stretch>
        </p:blipFill>
        <p:spPr>
          <a:xfrm>
            <a:off x="8138547" y="2396067"/>
            <a:ext cx="3252400" cy="3252400"/>
          </a:xfrm>
          <a:prstGeom prst="rect">
            <a:avLst/>
          </a:prstGeom>
          <a:noFill/>
          <a:ln>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983"/>
        <p:cNvGrpSpPr/>
        <p:nvPr/>
      </p:nvGrpSpPr>
      <p:grpSpPr>
        <a:xfrm>
          <a:off x="0" y="0"/>
          <a:ext cx="0" cy="0"/>
          <a:chOff x="0" y="0"/>
          <a:chExt cx="0" cy="0"/>
        </a:xfrm>
      </p:grpSpPr>
      <p:sp>
        <p:nvSpPr>
          <p:cNvPr id="984" name="Google Shape;984;g1dc67c63827_0_117"/>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5" name="Google Shape;985;g1dc67c63827_0_117"/>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986" name="Google Shape;986;g1dc67c63827_0_117"/>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987" name="Google Shape;987;g1dc67c63827_0_117"/>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g1dc67c63827_0_117"/>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989" name="Google Shape;989;g1dc67c63827_0_117"/>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g1dc67c63827_0_117"/>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991" name="Google Shape;991;g1dc67c63827_0_117"/>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2" name="Google Shape;992;g1dc67c63827_0_117"/>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993" name="Google Shape;993;g1dc67c63827_0_117"/>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994" name="Google Shape;994;g1dc67c63827_0_117"/>
          <p:cNvSpPr txBox="1"/>
          <p:nvPr/>
        </p:nvSpPr>
        <p:spPr>
          <a:xfrm>
            <a:off x="888175" y="1484025"/>
            <a:ext cx="3625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800"/>
              <a:buFont typeface="Arial"/>
              <a:buNone/>
            </a:pPr>
            <a:r>
              <a:rPr lang="en-US" sz="1800" b="0" i="0" u="none" strike="noStrike" cap="none">
                <a:solidFill>
                  <a:srgbClr val="000000"/>
                </a:solidFill>
                <a:latin typeface="Trebuchet MS"/>
                <a:ea typeface="Trebuchet MS"/>
                <a:cs typeface="Trebuchet MS"/>
                <a:sym typeface="Trebuchet MS"/>
              </a:rPr>
              <a:t>Linea del tiempo </a:t>
            </a:r>
            <a:endParaRPr sz="1800" b="0" i="0" u="none" strike="noStrike" cap="none">
              <a:solidFill>
                <a:srgbClr val="000000"/>
              </a:solidFill>
              <a:latin typeface="Trebuchet MS"/>
              <a:ea typeface="Trebuchet MS"/>
              <a:cs typeface="Trebuchet MS"/>
              <a:sym typeface="Trebuchet MS"/>
            </a:endParaRPr>
          </a:p>
        </p:txBody>
      </p:sp>
      <p:pic>
        <p:nvPicPr>
          <p:cNvPr id="995" name="Google Shape;995;g1dc67c63827_0_117"/>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302588" y="3543875"/>
            <a:ext cx="677100" cy="677100"/>
          </a:xfrm>
          <a:prstGeom prst="rect">
            <a:avLst/>
          </a:prstGeom>
          <a:noFill/>
          <a:ln>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999"/>
        <p:cNvGrpSpPr/>
        <p:nvPr/>
      </p:nvGrpSpPr>
      <p:grpSpPr>
        <a:xfrm>
          <a:off x="0" y="0"/>
          <a:ext cx="0" cy="0"/>
          <a:chOff x="0" y="0"/>
          <a:chExt cx="0" cy="0"/>
        </a:xfrm>
      </p:grpSpPr>
      <p:sp>
        <p:nvSpPr>
          <p:cNvPr id="1000" name="Google Shape;1000;g1dc71f27eea_0_474"/>
          <p:cNvSpPr/>
          <p:nvPr/>
        </p:nvSpPr>
        <p:spPr>
          <a:xfrm>
            <a:off x="1380025" y="2018050"/>
            <a:ext cx="3611736" cy="1262088"/>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1dc71f27eea_0_474"/>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2" name="Google Shape;1002;g1dc71f27eea_0_474"/>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03" name="Google Shape;1003;g1dc71f27eea_0_474"/>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004" name="Google Shape;1004;g1dc71f27eea_0_47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g1dc71f27eea_0_474"/>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006" name="Google Shape;1006;g1dc71f27eea_0_47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g1dc71f27eea_0_474"/>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008" name="Google Shape;1008;g1dc71f27eea_0_47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9" name="Google Shape;1009;g1dc71f27eea_0_47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10" name="Google Shape;1010;g1dc71f27eea_0_474"/>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011" name="Google Shape;1011;g1dc71f27eea_0_474"/>
          <p:cNvSpPr txBox="1"/>
          <p:nvPr/>
        </p:nvSpPr>
        <p:spPr>
          <a:xfrm>
            <a:off x="106175" y="5149800"/>
            <a:ext cx="23256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 </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Primer diseño de una computadora orientada a resolver operaciones matemáticas</a:t>
            </a:r>
            <a:endParaRPr sz="1700" b="0" i="0" u="none" strike="noStrike" cap="none">
              <a:solidFill>
                <a:srgbClr val="000000"/>
              </a:solidFill>
              <a:latin typeface="Trebuchet MS"/>
              <a:ea typeface="Trebuchet MS"/>
              <a:cs typeface="Trebuchet MS"/>
              <a:sym typeface="Trebuchet MS"/>
            </a:endParaRPr>
          </a:p>
        </p:txBody>
      </p:sp>
      <p:sp>
        <p:nvSpPr>
          <p:cNvPr id="1012" name="Google Shape;1012;g1dc71f27eea_0_474"/>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3" name="Google Shape;1013;g1dc71f27eea_0_474"/>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912600" y="3048325"/>
            <a:ext cx="1172650" cy="1172650"/>
          </a:xfrm>
          <a:prstGeom prst="rect">
            <a:avLst/>
          </a:prstGeom>
          <a:noFill/>
          <a:ln>
            <a:noFill/>
          </a:ln>
        </p:spPr>
      </p:pic>
      <p:sp>
        <p:nvSpPr>
          <p:cNvPr id="1014" name="Google Shape;1014;g1dc71f27eea_0_474"/>
          <p:cNvSpPr txBox="1"/>
          <p:nvPr/>
        </p:nvSpPr>
        <p:spPr>
          <a:xfrm>
            <a:off x="1811525" y="2214638"/>
            <a:ext cx="28257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Che y pensar que para esos días los ingleses estaban sacando a los argentinos de las Maldivas</a:t>
            </a:r>
            <a:endParaRPr sz="1400" b="0" i="0" u="none" strike="noStrike" cap="none">
              <a:solidFill>
                <a:srgbClr val="000000"/>
              </a:solidFill>
              <a:latin typeface="Calibri"/>
              <a:ea typeface="Calibri"/>
              <a:cs typeface="Calibri"/>
              <a:sym typeface="Calibri"/>
            </a:endParaRPr>
          </a:p>
        </p:txBody>
      </p:sp>
      <p:pic>
        <p:nvPicPr>
          <p:cNvPr id="1015" name="Google Shape;1015;g1dc71f27eea_0_474"/>
          <p:cNvPicPr preferRelativeResize="0"/>
          <p:nvPr/>
        </p:nvPicPr>
        <p:blipFill>
          <a:blip r:embed="rId5">
            <a:alphaModFix/>
          </a:blip>
          <a:stretch>
            <a:fillRect/>
          </a:stretch>
        </p:blipFill>
        <p:spPr>
          <a:xfrm>
            <a:off x="5581875" y="1753752"/>
            <a:ext cx="3048000" cy="1790700"/>
          </a:xfrm>
          <a:prstGeom prst="rect">
            <a:avLst/>
          </a:prstGeom>
          <a:noFill/>
          <a:ln>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1019"/>
        <p:cNvGrpSpPr/>
        <p:nvPr/>
      </p:nvGrpSpPr>
      <p:grpSpPr>
        <a:xfrm>
          <a:off x="0" y="0"/>
          <a:ext cx="0" cy="0"/>
          <a:chOff x="0" y="0"/>
          <a:chExt cx="0" cy="0"/>
        </a:xfrm>
      </p:grpSpPr>
      <p:sp>
        <p:nvSpPr>
          <p:cNvPr id="1020" name="Google Shape;1020;g1dc71f27eea_0_47"/>
          <p:cNvSpPr/>
          <p:nvPr/>
        </p:nvSpPr>
        <p:spPr>
          <a:xfrm>
            <a:off x="3459925" y="1540250"/>
            <a:ext cx="2121984" cy="1995624"/>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g1dc71f27eea_0_47"/>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2" name="Google Shape;1022;g1dc71f27eea_0_47"/>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23" name="Google Shape;1023;g1dc71f27eea_0_47"/>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024" name="Google Shape;1024;g1dc71f27eea_0_47"/>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1dc71f27eea_0_47"/>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026" name="Google Shape;1026;g1dc71f27eea_0_47"/>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g1dc71f27eea_0_47"/>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028" name="Google Shape;1028;g1dc71f27eea_0_47"/>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9" name="Google Shape;1029;g1dc71f27eea_0_47"/>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30" name="Google Shape;1030;g1dc71f27eea_0_47"/>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031" name="Google Shape;1031;g1dc71f27eea_0_47"/>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032" name="Google Shape;1032;g1dc71f27eea_0_47"/>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1dc71f27eea_0_47"/>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g1dc71f27eea_0_47"/>
          <p:cNvSpPr txBox="1"/>
          <p:nvPr/>
        </p:nvSpPr>
        <p:spPr>
          <a:xfrm>
            <a:off x="647000" y="1736000"/>
            <a:ext cx="15318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chemeClr val="dk1"/>
              </a:buClr>
              <a:buSzPts val="1100"/>
              <a:buFont typeface="Arial"/>
              <a:buNone/>
            </a:pPr>
            <a:r>
              <a:rPr lang="en-US" sz="1400" b="0" i="0" u="none" strike="noStrike" cap="none">
                <a:solidFill>
                  <a:srgbClr val="001133"/>
                </a:solidFill>
                <a:highlight>
                  <a:schemeClr val="lt1"/>
                </a:highlight>
                <a:latin typeface="Trebuchet MS"/>
                <a:ea typeface="Trebuchet MS"/>
                <a:cs typeface="Trebuchet MS"/>
                <a:sym typeface="Trebuchet MS"/>
              </a:rPr>
              <a:t>tecnología de procesamiento de tarjetas perforadas</a:t>
            </a:r>
            <a:endParaRPr sz="1700" b="0" i="0" u="none" strike="noStrike" cap="none">
              <a:solidFill>
                <a:schemeClr val="dk1"/>
              </a:solidFill>
              <a:latin typeface="Trebuchet MS"/>
              <a:ea typeface="Trebuchet MS"/>
              <a:cs typeface="Trebuchet MS"/>
              <a:sym typeface="Trebuchet MS"/>
            </a:endParaRPr>
          </a:p>
        </p:txBody>
      </p:sp>
      <p:pic>
        <p:nvPicPr>
          <p:cNvPr id="1035" name="Google Shape;1035;g1dc71f27eea_0_47"/>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2182325" y="2709275"/>
            <a:ext cx="1439450" cy="1439450"/>
          </a:xfrm>
          <a:prstGeom prst="rect">
            <a:avLst/>
          </a:prstGeom>
          <a:noFill/>
          <a:ln>
            <a:noFill/>
          </a:ln>
        </p:spPr>
      </p:pic>
      <p:sp>
        <p:nvSpPr>
          <p:cNvPr id="1036" name="Google Shape;1036;g1dc71f27eea_0_47"/>
          <p:cNvSpPr txBox="1"/>
          <p:nvPr/>
        </p:nvSpPr>
        <p:spPr>
          <a:xfrm>
            <a:off x="3831988" y="1725600"/>
            <a:ext cx="14394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latin typeface="Trebuchet MS"/>
                <a:ea typeface="Trebuchet MS"/>
                <a:cs typeface="Trebuchet MS"/>
                <a:sym typeface="Trebuchet MS"/>
              </a:rPr>
              <a:t>En Atenas se realizan los primeros Juegos Olímpicos de la era moderna</a:t>
            </a:r>
            <a:endParaRPr sz="1400" b="0" i="0" u="none" strike="noStrike" cap="none">
              <a:solidFill>
                <a:srgbClr val="000000"/>
              </a:solidFill>
              <a:latin typeface="Trebuchet MS"/>
              <a:ea typeface="Trebuchet MS"/>
              <a:cs typeface="Trebuchet MS"/>
              <a:sym typeface="Trebuchet MS"/>
            </a:endParaRPr>
          </a:p>
        </p:txBody>
      </p:sp>
      <p:pic>
        <p:nvPicPr>
          <p:cNvPr id="1037" name="Google Shape;1037;g1dc71f27eea_0_47"/>
          <p:cNvPicPr preferRelativeResize="0"/>
          <p:nvPr/>
        </p:nvPicPr>
        <p:blipFill>
          <a:blip r:embed="rId5">
            <a:alphaModFix/>
          </a:blip>
          <a:stretch>
            <a:fillRect/>
          </a:stretch>
        </p:blipFill>
        <p:spPr>
          <a:xfrm>
            <a:off x="5651523" y="951225"/>
            <a:ext cx="6377774" cy="2799125"/>
          </a:xfrm>
          <a:prstGeom prst="rect">
            <a:avLst/>
          </a:prstGeom>
          <a:noFill/>
          <a:ln>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1041"/>
        <p:cNvGrpSpPr/>
        <p:nvPr/>
      </p:nvGrpSpPr>
      <p:grpSpPr>
        <a:xfrm>
          <a:off x="0" y="0"/>
          <a:ext cx="0" cy="0"/>
          <a:chOff x="0" y="0"/>
          <a:chExt cx="0" cy="0"/>
        </a:xfrm>
      </p:grpSpPr>
      <p:sp>
        <p:nvSpPr>
          <p:cNvPr id="1042" name="Google Shape;1042;g1dc71f27eea_0_64"/>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3" name="Google Shape;1043;g1dc71f27eea_0_64"/>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44" name="Google Shape;1044;g1dc71f27eea_0_64"/>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045" name="Google Shape;1045;g1dc71f27eea_0_6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g1dc71f27eea_0_64"/>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047" name="Google Shape;1047;g1dc71f27eea_0_6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1dc71f27eea_0_64"/>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049" name="Google Shape;1049;g1dc71f27eea_0_6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0" name="Google Shape;1050;g1dc71f27eea_0_6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51" name="Google Shape;1051;g1dc71f27eea_0_64"/>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052" name="Google Shape;1052;g1dc71f27eea_0_64"/>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053" name="Google Shape;1053;g1dc71f27eea_0_64"/>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1dc71f27eea_0_64"/>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g1dc71f27eea_0_64"/>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056" name="Google Shape;1056;g1dc71f27eea_0_64"/>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1dc71f27eea_0_64"/>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pic>
        <p:nvPicPr>
          <p:cNvPr id="1058" name="Google Shape;1058;g1dc71f27eea_0_64"/>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2137048" y="4572000"/>
            <a:ext cx="2036628" cy="2036650"/>
          </a:xfrm>
          <a:prstGeom prst="rect">
            <a:avLst/>
          </a:prstGeom>
          <a:noFill/>
          <a:ln>
            <a:noFill/>
          </a:ln>
        </p:spPr>
      </p:pic>
      <p:sp>
        <p:nvSpPr>
          <p:cNvPr id="1059" name="Google Shape;1059;g1dc71f27eea_0_64"/>
          <p:cNvSpPr/>
          <p:nvPr/>
        </p:nvSpPr>
        <p:spPr>
          <a:xfrm>
            <a:off x="3811250" y="2546038"/>
            <a:ext cx="3288492" cy="2136024"/>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g1dc71f27eea_0_64"/>
          <p:cNvSpPr txBox="1"/>
          <p:nvPr/>
        </p:nvSpPr>
        <p:spPr>
          <a:xfrm>
            <a:off x="4317175" y="2875300"/>
            <a:ext cx="25122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Por estos días la codificación y decodificación se consideraban un arte siendo una herramienta excepcional para la gestión de recursos en la guerra</a:t>
            </a:r>
            <a:endParaRPr sz="1400" b="0" i="0" u="none" strike="noStrike" cap="none">
              <a:solidFill>
                <a:srgbClr val="000000"/>
              </a:solidFill>
              <a:latin typeface="Trebuchet MS"/>
              <a:ea typeface="Trebuchet MS"/>
              <a:cs typeface="Trebuchet MS"/>
              <a:sym typeface="Trebuchet MS"/>
            </a:endParaRPr>
          </a:p>
        </p:txBody>
      </p:sp>
      <p:pic>
        <p:nvPicPr>
          <p:cNvPr id="1061" name="Google Shape;1061;g1dc71f27eea_0_64"/>
          <p:cNvPicPr preferRelativeResize="0"/>
          <p:nvPr/>
        </p:nvPicPr>
        <p:blipFill>
          <a:blip r:embed="rId5">
            <a:alphaModFix/>
          </a:blip>
          <a:stretch>
            <a:fillRect/>
          </a:stretch>
        </p:blipFill>
        <p:spPr>
          <a:xfrm>
            <a:off x="7579892" y="663002"/>
            <a:ext cx="2728999" cy="3393574"/>
          </a:xfrm>
          <a:prstGeom prst="rect">
            <a:avLst/>
          </a:prstGeom>
          <a:noFill/>
          <a:ln>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g1dc50864afa_0_297"/>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9" name="Google Shape;359;g1dc50864afa_0_297"/>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0" name="Google Shape;360;g1dc50864afa_0_297"/>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61" name="Google Shape;361;g1dc50864afa_0_297"/>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362" name="Google Shape;362;g1dc50864afa_0_297"/>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g1dc50864afa_0_297"/>
          <p:cNvSpPr txBox="1">
            <a:spLocks noGrp="1"/>
          </p:cNvSpPr>
          <p:nvPr>
            <p:ph type="title"/>
          </p:nvPr>
        </p:nvSpPr>
        <p:spPr>
          <a:xfrm>
            <a:off x="943000" y="1635921"/>
            <a:ext cx="15120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ct val="0"/>
              </a:spcBef>
              <a:spcAft>
                <a:spcPct val="0"/>
              </a:spcAft>
              <a:buSzPts val="1400"/>
              <a:buNone/>
            </a:pPr>
            <a:r>
              <a:rPr lang="en-US"/>
              <a:t>Agenda</a:t>
            </a:r>
            <a:endParaRPr/>
          </a:p>
        </p:txBody>
      </p:sp>
      <p:sp>
        <p:nvSpPr>
          <p:cNvPr id="364" name="Google Shape;364;g1dc50864afa_0_297"/>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365" name="Google Shape;365;g1dc50864afa_0_297"/>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g1dc50864afa_0_297"/>
          <p:cNvSpPr txBox="1"/>
          <p:nvPr/>
        </p:nvSpPr>
        <p:spPr>
          <a:xfrm>
            <a:off x="943000" y="2341400"/>
            <a:ext cx="7980300" cy="35895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15000"/>
              </a:lnSpc>
              <a:spcBef>
                <a:spcPct val="0"/>
              </a:spcBef>
              <a:spcAft>
                <a:spcPct val="0"/>
              </a:spcAft>
              <a:buClr>
                <a:srgbClr val="000000"/>
              </a:buClr>
              <a:buSzPts val="2800"/>
              <a:buFont typeface="Trebuchet MS"/>
              <a:buAutoNum type="arabicPeriod"/>
            </a:pPr>
            <a:r>
              <a:rPr lang="en-US" sz="2800" b="0" i="0" u="none" strike="noStrike" cap="none">
                <a:solidFill>
                  <a:srgbClr val="000000"/>
                </a:solidFill>
                <a:latin typeface="Trebuchet MS"/>
                <a:ea typeface="Trebuchet MS"/>
                <a:cs typeface="Trebuchet MS"/>
                <a:sym typeface="Trebuchet MS"/>
              </a:rPr>
              <a:t>Presentación del curso</a:t>
            </a:r>
            <a:endParaRPr sz="2800" b="0" i="0" u="none" strike="noStrike" cap="none">
              <a:solidFill>
                <a:srgbClr val="000000"/>
              </a:solidFill>
              <a:latin typeface="Trebuchet MS"/>
              <a:ea typeface="Trebuchet MS"/>
              <a:cs typeface="Trebuchet MS"/>
              <a:sym typeface="Trebuchet MS"/>
            </a:endParaRPr>
          </a:p>
          <a:p>
            <a:pPr marL="457200" marR="0" lvl="0" indent="-406400" algn="l" rtl="0">
              <a:lnSpc>
                <a:spcPct val="115000"/>
              </a:lnSpc>
              <a:spcBef>
                <a:spcPct val="0"/>
              </a:spcBef>
              <a:spcAft>
                <a:spcPct val="0"/>
              </a:spcAft>
              <a:buClr>
                <a:srgbClr val="000000"/>
              </a:buClr>
              <a:buSzPts val="2800"/>
              <a:buFont typeface="Trebuchet MS"/>
              <a:buAutoNum type="arabicPeriod"/>
            </a:pPr>
            <a:r>
              <a:rPr lang="en-US" sz="2800" b="0" i="0" u="none" strike="noStrike" cap="none">
                <a:solidFill>
                  <a:srgbClr val="000000"/>
                </a:solidFill>
                <a:latin typeface="Trebuchet MS"/>
                <a:ea typeface="Trebuchet MS"/>
                <a:cs typeface="Trebuchet MS"/>
                <a:sym typeface="Trebuchet MS"/>
              </a:rPr>
              <a:t>Introducción</a:t>
            </a:r>
            <a:endParaRPr sz="2800" b="0" i="0" u="none" strike="noStrike" cap="none">
              <a:solidFill>
                <a:srgbClr val="000000"/>
              </a:solidFill>
              <a:latin typeface="Trebuchet MS"/>
              <a:ea typeface="Trebuchet MS"/>
              <a:cs typeface="Trebuchet MS"/>
              <a:sym typeface="Trebuchet MS"/>
            </a:endParaRPr>
          </a:p>
          <a:p>
            <a:pPr marL="457200" marR="0" lvl="0" indent="-406400" algn="l" rtl="0">
              <a:lnSpc>
                <a:spcPct val="115000"/>
              </a:lnSpc>
              <a:spcBef>
                <a:spcPct val="0"/>
              </a:spcBef>
              <a:spcAft>
                <a:spcPct val="0"/>
              </a:spcAft>
              <a:buClr>
                <a:srgbClr val="000000"/>
              </a:buClr>
              <a:buSzPts val="2800"/>
              <a:buFont typeface="Trebuchet MS"/>
              <a:buAutoNum type="arabicPeriod"/>
            </a:pPr>
            <a:r>
              <a:rPr lang="en-US" sz="2800" b="0" i="0" u="none" strike="noStrike" cap="none">
                <a:solidFill>
                  <a:schemeClr val="dk1"/>
                </a:solidFill>
                <a:latin typeface="Trebuchet MS"/>
                <a:ea typeface="Trebuchet MS"/>
                <a:cs typeface="Trebuchet MS"/>
                <a:sym typeface="Trebuchet MS"/>
              </a:rPr>
              <a:t>Algoritmos</a:t>
            </a:r>
            <a:endParaRPr sz="2800" b="0" i="0" u="none" strike="noStrike" cap="none">
              <a:solidFill>
                <a:srgbClr val="000000"/>
              </a:solidFill>
              <a:latin typeface="Trebuchet MS"/>
              <a:ea typeface="Trebuchet MS"/>
              <a:cs typeface="Trebuchet MS"/>
              <a:sym typeface="Trebuchet MS"/>
            </a:endParaRPr>
          </a:p>
          <a:p>
            <a:pPr marL="457200" marR="0" lvl="0" indent="-406400" algn="l" rtl="0">
              <a:lnSpc>
                <a:spcPct val="115000"/>
              </a:lnSpc>
              <a:spcBef>
                <a:spcPct val="0"/>
              </a:spcBef>
              <a:spcAft>
                <a:spcPct val="0"/>
              </a:spcAft>
              <a:buClr>
                <a:srgbClr val="000000"/>
              </a:buClr>
              <a:buSzPts val="2800"/>
              <a:buFont typeface="Trebuchet MS"/>
              <a:buAutoNum type="arabicPeriod"/>
            </a:pPr>
            <a:r>
              <a:rPr lang="en-US" sz="2800" b="0" i="0" u="none" strike="noStrike" cap="none">
                <a:solidFill>
                  <a:schemeClr val="dk1"/>
                </a:solidFill>
                <a:latin typeface="Trebuchet MS"/>
                <a:ea typeface="Trebuchet MS"/>
                <a:cs typeface="Trebuchet MS"/>
                <a:sym typeface="Trebuchet MS"/>
              </a:rPr>
              <a:t>Tipos de lenguajes</a:t>
            </a:r>
            <a:endParaRPr sz="2800" b="0" i="0" u="none" strike="noStrike" cap="none">
              <a:solidFill>
                <a:srgbClr val="000000"/>
              </a:solidFill>
              <a:latin typeface="Trebuchet MS"/>
              <a:ea typeface="Trebuchet MS"/>
              <a:cs typeface="Trebuchet MS"/>
              <a:sym typeface="Trebuchet MS"/>
            </a:endParaRPr>
          </a:p>
          <a:p>
            <a:pPr marL="457200" marR="0" lvl="0" indent="-406400" algn="l" rtl="0">
              <a:lnSpc>
                <a:spcPct val="115000"/>
              </a:lnSpc>
              <a:spcBef>
                <a:spcPct val="0"/>
              </a:spcBef>
              <a:spcAft>
                <a:spcPct val="0"/>
              </a:spcAft>
              <a:buClr>
                <a:srgbClr val="000000"/>
              </a:buClr>
              <a:buSzPts val="2800"/>
              <a:buFont typeface="Trebuchet MS"/>
              <a:buAutoNum type="arabicPeriod"/>
            </a:pPr>
            <a:r>
              <a:rPr lang="en-US" sz="2800" b="0" i="0" u="none" strike="noStrike" cap="none">
                <a:solidFill>
                  <a:schemeClr val="dk1"/>
                </a:solidFill>
                <a:latin typeface="Trebuchet MS"/>
                <a:ea typeface="Trebuchet MS"/>
                <a:cs typeface="Trebuchet MS"/>
                <a:sym typeface="Trebuchet MS"/>
              </a:rPr>
              <a:t>Historia de la programación</a:t>
            </a:r>
            <a:endParaRPr sz="2800" b="0" i="0" u="none" strike="noStrike" cap="none">
              <a:solidFill>
                <a:schemeClr val="dk1"/>
              </a:solidFill>
              <a:latin typeface="Trebuchet MS"/>
              <a:ea typeface="Trebuchet MS"/>
              <a:cs typeface="Trebuchet MS"/>
              <a:sym typeface="Trebuchet MS"/>
            </a:endParaRPr>
          </a:p>
          <a:p>
            <a:pPr marL="457200" marR="0" lvl="0" indent="-406400" algn="l" rtl="0">
              <a:lnSpc>
                <a:spcPct val="115000"/>
              </a:lnSpc>
              <a:spcBef>
                <a:spcPct val="0"/>
              </a:spcBef>
              <a:spcAft>
                <a:spcPct val="0"/>
              </a:spcAft>
              <a:buClr>
                <a:schemeClr val="dk1"/>
              </a:buClr>
              <a:buSzPts val="2800"/>
              <a:buFont typeface="Trebuchet MS"/>
              <a:buAutoNum type="arabicPeriod"/>
            </a:pPr>
            <a:r>
              <a:rPr lang="en-US" sz="2800" b="0" i="0" u="none" strike="noStrike" cap="none">
                <a:solidFill>
                  <a:schemeClr val="dk1"/>
                </a:solidFill>
                <a:latin typeface="Trebuchet MS"/>
                <a:ea typeface="Trebuchet MS"/>
                <a:cs typeface="Trebuchet MS"/>
                <a:sym typeface="Trebuchet MS"/>
              </a:rPr>
              <a:t>Lógica de programación</a:t>
            </a:r>
            <a:endParaRPr sz="2800" b="0" i="0" u="none" strike="noStrike" cap="none">
              <a:solidFill>
                <a:srgbClr val="000000"/>
              </a:solidFill>
              <a:latin typeface="Trebuchet MS"/>
              <a:ea typeface="Trebuchet MS"/>
              <a:cs typeface="Trebuchet MS"/>
              <a:sym typeface="Trebuchet MS"/>
            </a:endParaRPr>
          </a:p>
          <a:p>
            <a:pPr marL="457200" marR="0" lvl="0" indent="-406400" algn="l" rtl="0">
              <a:lnSpc>
                <a:spcPct val="115000"/>
              </a:lnSpc>
              <a:spcBef>
                <a:spcPct val="0"/>
              </a:spcBef>
              <a:spcAft>
                <a:spcPct val="0"/>
              </a:spcAft>
              <a:buClr>
                <a:srgbClr val="000000"/>
              </a:buClr>
              <a:buSzPts val="2800"/>
              <a:buFont typeface="Trebuchet MS"/>
              <a:buAutoNum type="arabicPeriod"/>
            </a:pPr>
            <a:r>
              <a:rPr lang="en-US" sz="2800" b="0" i="0" u="none" strike="noStrike" cap="none">
                <a:solidFill>
                  <a:srgbClr val="000000"/>
                </a:solidFill>
                <a:latin typeface="Trebuchet MS"/>
                <a:ea typeface="Trebuchet MS"/>
                <a:cs typeface="Trebuchet MS"/>
                <a:sym typeface="Trebuchet MS"/>
              </a:rPr>
              <a:t>Pseudocódigo y diagramas de flujo</a:t>
            </a:r>
            <a:endParaRPr sz="28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065"/>
        <p:cNvGrpSpPr/>
        <p:nvPr/>
      </p:nvGrpSpPr>
      <p:grpSpPr>
        <a:xfrm>
          <a:off x="0" y="0"/>
          <a:ext cx="0" cy="0"/>
          <a:chOff x="0" y="0"/>
          <a:chExt cx="0" cy="0"/>
        </a:xfrm>
      </p:grpSpPr>
      <p:pic>
        <p:nvPicPr>
          <p:cNvPr id="1066" name="Google Shape;1066;g1dc71f27eea_0_83"/>
          <p:cNvPicPr preferRelativeResize="0"/>
          <p:nvPr/>
        </p:nvPicPr>
        <p:blipFill>
          <a:blip r:embed="rId3">
            <a:alphaModFix/>
          </a:blip>
          <a:stretch>
            <a:fillRect/>
          </a:stretch>
        </p:blipFill>
        <p:spPr>
          <a:xfrm>
            <a:off x="0" y="3050"/>
            <a:ext cx="12192000" cy="6851904"/>
          </a:xfrm>
          <a:prstGeom prst="rect">
            <a:avLst/>
          </a:prstGeom>
          <a:noFill/>
          <a:ln>
            <a:noFill/>
          </a:ln>
        </p:spPr>
      </p:pic>
      <p:cxnSp>
        <p:nvCxnSpPr>
          <p:cNvPr id="1067" name="Google Shape;1067;g1dc71f27eea_0_83"/>
          <p:cNvCxnSpPr/>
          <p:nvPr/>
        </p:nvCxnSpPr>
        <p:spPr>
          <a:xfrm rot="10800000" flipH="1">
            <a:off x="1039075" y="4208975"/>
            <a:ext cx="10287000" cy="12000"/>
          </a:xfrm>
          <a:prstGeom prst="straightConnector1">
            <a:avLst/>
          </a:prstGeom>
          <a:noFill/>
          <a:ln w="76200" cap="flat" cmpd="sng">
            <a:solidFill>
              <a:schemeClr val="lt1"/>
            </a:solidFill>
            <a:prstDash val="solid"/>
            <a:round/>
            <a:headEnd type="none" w="sm" len="sm"/>
            <a:tailEnd type="triangle" w="med" len="med"/>
          </a:ln>
        </p:spPr>
      </p:cxnSp>
      <p:sp>
        <p:nvSpPr>
          <p:cNvPr id="1068" name="Google Shape;1068;g1dc71f27eea_0_83"/>
          <p:cNvSpPr/>
          <p:nvPr/>
        </p:nvSpPr>
        <p:spPr>
          <a:xfrm>
            <a:off x="4556013" y="1651100"/>
            <a:ext cx="3518964" cy="2719440"/>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g1dc71f27eea_0_83"/>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0" name="Google Shape;1070;g1dc71f27eea_0_83"/>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71" name="Google Shape;1071;g1dc71f27eea_0_83"/>
          <p:cNvPicPr preferRelativeResize="0"/>
          <p:nvPr/>
        </p:nvPicPr>
        <p:blipFill>
          <a:blip r:embed="rId4">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072" name="Google Shape;1072;g1dc71f27eea_0_83"/>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g1dc71f27eea_0_83"/>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074" name="Google Shape;1074;g1dc71f27eea_0_83"/>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1dc71f27eea_0_83"/>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076" name="Google Shape;1076;g1dc71f27eea_0_83"/>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7" name="Google Shape;1077;g1dc71f27eea_0_83"/>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8" name="Google Shape;1078;g1dc71f27eea_0_83"/>
          <p:cNvSpPr txBox="1"/>
          <p:nvPr/>
        </p:nvSpPr>
        <p:spPr>
          <a:xfrm>
            <a:off x="726425" y="4851650"/>
            <a:ext cx="1085100" cy="1262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079" name="Google Shape;1079;g1dc71f27eea_0_83"/>
          <p:cNvSpPr/>
          <p:nvPr/>
        </p:nvSpPr>
        <p:spPr>
          <a:xfrm>
            <a:off x="1188575" y="4357125"/>
            <a:ext cx="160800" cy="537000"/>
          </a:xfrm>
          <a:prstGeom prst="upArrow">
            <a:avLst>
              <a:gd name="adj1" fmla="val 50000"/>
              <a:gd name="adj2" fmla="val 50000"/>
            </a:avLst>
          </a:prstGeom>
          <a:solidFill>
            <a:schemeClr val="lt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g1dc71f27eea_0_83"/>
          <p:cNvSpPr/>
          <p:nvPr/>
        </p:nvSpPr>
        <p:spPr>
          <a:xfrm rot="10800000">
            <a:off x="1349150" y="3535813"/>
            <a:ext cx="160800" cy="537000"/>
          </a:xfrm>
          <a:prstGeom prst="upArrow">
            <a:avLst>
              <a:gd name="adj1" fmla="val 50000"/>
              <a:gd name="adj2" fmla="val 50000"/>
            </a:avLst>
          </a:prstGeom>
          <a:solidFill>
            <a:schemeClr val="lt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g1dc71f27eea_0_83"/>
          <p:cNvSpPr txBox="1"/>
          <p:nvPr/>
        </p:nvSpPr>
        <p:spPr>
          <a:xfrm>
            <a:off x="887000" y="2273713"/>
            <a:ext cx="1085100" cy="1262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082" name="Google Shape;1082;g1dc71f27eea_0_83"/>
          <p:cNvSpPr/>
          <p:nvPr/>
        </p:nvSpPr>
        <p:spPr>
          <a:xfrm rot="10800000">
            <a:off x="2708138" y="3555913"/>
            <a:ext cx="160800" cy="537000"/>
          </a:xfrm>
          <a:prstGeom prst="upArrow">
            <a:avLst>
              <a:gd name="adj1" fmla="val 50000"/>
              <a:gd name="adj2" fmla="val 50000"/>
            </a:avLst>
          </a:prstGeom>
          <a:solidFill>
            <a:schemeClr val="lt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1dc71f27eea_0_83"/>
          <p:cNvSpPr txBox="1"/>
          <p:nvPr/>
        </p:nvSpPr>
        <p:spPr>
          <a:xfrm>
            <a:off x="2245988" y="2293813"/>
            <a:ext cx="1085100" cy="1262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084" name="Google Shape;1084;g1dc71f27eea_0_83"/>
          <p:cNvSpPr/>
          <p:nvPr/>
        </p:nvSpPr>
        <p:spPr>
          <a:xfrm>
            <a:off x="2573738" y="4337025"/>
            <a:ext cx="160800" cy="537000"/>
          </a:xfrm>
          <a:prstGeom prst="upArrow">
            <a:avLst>
              <a:gd name="adj1" fmla="val 50000"/>
              <a:gd name="adj2" fmla="val 50000"/>
            </a:avLst>
          </a:prstGeom>
          <a:solidFill>
            <a:schemeClr val="lt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g1dc71f27eea_0_83"/>
          <p:cNvSpPr txBox="1"/>
          <p:nvPr/>
        </p:nvSpPr>
        <p:spPr>
          <a:xfrm>
            <a:off x="1972100" y="4894125"/>
            <a:ext cx="1647300" cy="184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pic>
        <p:nvPicPr>
          <p:cNvPr id="1086" name="Google Shape;1086;g1dc71f27eea_0_83"/>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3429000" y="3342275"/>
            <a:ext cx="1551850" cy="1551850"/>
          </a:xfrm>
          <a:prstGeom prst="rect">
            <a:avLst/>
          </a:prstGeom>
          <a:noFill/>
          <a:ln>
            <a:noFill/>
          </a:ln>
        </p:spPr>
      </p:pic>
      <p:sp>
        <p:nvSpPr>
          <p:cNvPr id="1087" name="Google Shape;1087;g1dc71f27eea_0_83"/>
          <p:cNvSpPr txBox="1"/>
          <p:nvPr/>
        </p:nvSpPr>
        <p:spPr>
          <a:xfrm>
            <a:off x="5078750" y="1948825"/>
            <a:ext cx="2473500" cy="212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álgebra Booleana se basa en el concepto de 0’s y 1’s donde este se trasladaba al TRUE=1 or FALSE=0  y permite interpretar conjuntos binarios en cifras decimales resolviendo así cálculos y problemas matemáticos.</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1091"/>
        <p:cNvGrpSpPr/>
        <p:nvPr/>
      </p:nvGrpSpPr>
      <p:grpSpPr>
        <a:xfrm>
          <a:off x="0" y="0"/>
          <a:ext cx="0" cy="0"/>
          <a:chOff x="0" y="0"/>
          <a:chExt cx="0" cy="0"/>
        </a:xfrm>
      </p:grpSpPr>
      <p:sp>
        <p:nvSpPr>
          <p:cNvPr id="1092" name="Google Shape;1092;g1dc71f27eea_0_104"/>
          <p:cNvSpPr/>
          <p:nvPr/>
        </p:nvSpPr>
        <p:spPr>
          <a:xfrm>
            <a:off x="5596125" y="1314025"/>
            <a:ext cx="2768364" cy="2286144"/>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1dc71f27eea_0_104"/>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4" name="Google Shape;1094;g1dc71f27eea_0_104"/>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95" name="Google Shape;1095;g1dc71f27eea_0_104"/>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096" name="Google Shape;1096;g1dc71f27eea_0_10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g1dc71f27eea_0_104"/>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098" name="Google Shape;1098;g1dc71f27eea_0_10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1dc71f27eea_0_104"/>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100" name="Google Shape;1100;g1dc71f27eea_0_10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1" name="Google Shape;1101;g1dc71f27eea_0_10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102" name="Google Shape;1102;g1dc71f27eea_0_104"/>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103" name="Google Shape;1103;g1dc71f27eea_0_104"/>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104" name="Google Shape;1104;g1dc71f27eea_0_104"/>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1dc71f27eea_0_104"/>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g1dc71f27eea_0_104"/>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107" name="Google Shape;1107;g1dc71f27eea_0_104"/>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g1dc71f27eea_0_104"/>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109" name="Google Shape;1109;g1dc71f27eea_0_104"/>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g1dc71f27eea_0_104"/>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111" name="Google Shape;1111;g1dc71f27eea_0_104"/>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g1dc71f27eea_0_104"/>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pic>
        <p:nvPicPr>
          <p:cNvPr id="1113" name="Google Shape;1113;g1dc71f27eea_0_104"/>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3998550" y="2180250"/>
            <a:ext cx="1892575" cy="1892575"/>
          </a:xfrm>
          <a:prstGeom prst="rect">
            <a:avLst/>
          </a:prstGeom>
          <a:noFill/>
          <a:ln>
            <a:noFill/>
          </a:ln>
        </p:spPr>
      </p:pic>
      <p:sp>
        <p:nvSpPr>
          <p:cNvPr id="1114" name="Google Shape;1114;g1dc71f27eea_0_104"/>
          <p:cNvSpPr txBox="1"/>
          <p:nvPr/>
        </p:nvSpPr>
        <p:spPr>
          <a:xfrm>
            <a:off x="6186250" y="1610500"/>
            <a:ext cx="20097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Jorge Luis Borges publica Deutsches Requiem una de sus famosas obras ficcionando las experiencias del holocausto</a:t>
            </a:r>
            <a:endParaRPr sz="1400" b="0" i="0" u="none" strike="noStrike" cap="none">
              <a:solidFill>
                <a:srgbClr val="000000"/>
              </a:solidFill>
              <a:latin typeface="Trebuchet MS"/>
              <a:ea typeface="Trebuchet MS"/>
              <a:cs typeface="Trebuchet MS"/>
              <a:sym typeface="Trebuchet MS"/>
            </a:endParaRPr>
          </a:p>
        </p:txBody>
      </p:sp>
      <p:pic>
        <p:nvPicPr>
          <p:cNvPr id="1115" name="Google Shape;1115;g1dc71f27eea_0_104"/>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8379714" y="918502"/>
            <a:ext cx="3522712" cy="2681665"/>
          </a:xfrm>
          <a:prstGeom prst="rect">
            <a:avLst/>
          </a:prstGeom>
          <a:noFill/>
          <a:ln>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1119"/>
        <p:cNvGrpSpPr/>
        <p:nvPr/>
      </p:nvGrpSpPr>
      <p:grpSpPr>
        <a:xfrm>
          <a:off x="0" y="0"/>
          <a:ext cx="0" cy="0"/>
          <a:chOff x="0" y="0"/>
          <a:chExt cx="0" cy="0"/>
        </a:xfrm>
      </p:grpSpPr>
      <p:sp>
        <p:nvSpPr>
          <p:cNvPr id="1120" name="Google Shape;1120;g1dc71f27eea_0_127"/>
          <p:cNvSpPr/>
          <p:nvPr/>
        </p:nvSpPr>
        <p:spPr>
          <a:xfrm>
            <a:off x="4767075" y="4275963"/>
            <a:ext cx="4272156" cy="2645136"/>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g1dc71f27eea_0_127"/>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2" name="Google Shape;1122;g1dc71f27eea_0_127"/>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123" name="Google Shape;1123;g1dc71f27eea_0_127"/>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124" name="Google Shape;1124;g1dc71f27eea_0_127"/>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g1dc71f27eea_0_127"/>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126" name="Google Shape;1126;g1dc71f27eea_0_127"/>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g1dc71f27eea_0_127"/>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128" name="Google Shape;1128;g1dc71f27eea_0_127"/>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9" name="Google Shape;1129;g1dc71f27eea_0_127"/>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130" name="Google Shape;1130;g1dc71f27eea_0_127"/>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131" name="Google Shape;1131;g1dc71f27eea_0_127"/>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132" name="Google Shape;1132;g1dc71f27eea_0_127"/>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g1dc71f27eea_0_127"/>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g1dc71f27eea_0_127"/>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135" name="Google Shape;1135;g1dc71f27eea_0_127"/>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1dc71f27eea_0_127"/>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137" name="Google Shape;1137;g1dc71f27eea_0_127"/>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g1dc71f27eea_0_127"/>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139" name="Google Shape;1139;g1dc71f27eea_0_127"/>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1dc71f27eea_0_127"/>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1141" name="Google Shape;1141;g1dc71f27eea_0_127"/>
          <p:cNvSpPr/>
          <p:nvPr/>
        </p:nvSpPr>
        <p:spPr>
          <a:xfrm rot="10800000">
            <a:off x="4139425"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g1dc71f27eea_0_127"/>
          <p:cNvSpPr txBox="1"/>
          <p:nvPr/>
        </p:nvSpPr>
        <p:spPr>
          <a:xfrm>
            <a:off x="3605000" y="22938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lenguaje ensamblador y el shortcode </a:t>
            </a:r>
            <a:r>
              <a:rPr lang="en-US" sz="1400" b="0" i="0" u="none" strike="noStrike" cap="none">
                <a:solidFill>
                  <a:schemeClr val="dk1"/>
                </a:solidFill>
                <a:latin typeface="Trebuchet MS"/>
                <a:ea typeface="Trebuchet MS"/>
                <a:cs typeface="Trebuchet MS"/>
                <a:sym typeface="Trebuchet MS"/>
              </a:rPr>
              <a:t>1949-1950</a:t>
            </a:r>
            <a:endParaRPr sz="1400" b="0" i="0" u="none" strike="noStrike" cap="none">
              <a:solidFill>
                <a:srgbClr val="000000"/>
              </a:solidFill>
              <a:latin typeface="Trebuchet MS"/>
              <a:ea typeface="Trebuchet MS"/>
              <a:cs typeface="Trebuchet MS"/>
              <a:sym typeface="Trebuchet MS"/>
            </a:endParaRPr>
          </a:p>
        </p:txBody>
      </p:sp>
      <p:pic>
        <p:nvPicPr>
          <p:cNvPr id="1143" name="Google Shape;1143;g1dc71f27eea_0_127"/>
          <p:cNvPicPr preferRelativeResize="0"/>
          <p:nvPr/>
        </p:nvPicPr>
        <p:blipFill>
          <a:blip r:embed="rId4">
            <a:alphaModFix/>
          </a:blip>
          <a:stretch>
            <a:fillRect/>
          </a:stretch>
        </p:blipFill>
        <p:spPr>
          <a:xfrm>
            <a:off x="8820650" y="3064498"/>
            <a:ext cx="2825825" cy="2825805"/>
          </a:xfrm>
          <a:prstGeom prst="rect">
            <a:avLst/>
          </a:prstGeom>
          <a:noFill/>
          <a:ln>
            <a:noFill/>
          </a:ln>
        </p:spPr>
      </p:pic>
      <p:sp>
        <p:nvSpPr>
          <p:cNvPr id="1144" name="Google Shape;1144;g1dc71f27eea_0_127"/>
          <p:cNvSpPr txBox="1"/>
          <p:nvPr/>
        </p:nvSpPr>
        <p:spPr>
          <a:xfrm>
            <a:off x="5390325" y="4576950"/>
            <a:ext cx="32043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Uno de los mayores fallos del lenguaje ensamblador era que para poder usarlo primero debía entenderse la “arquitectura” de la computadora, esto generaba grandes problemas al cambiar de computadora o si la persona encargada se ponía enferma :(</a:t>
            </a:r>
            <a:endParaRPr sz="1400" b="0" i="0" u="none" strike="noStrike" cap="none">
              <a:solidFill>
                <a:srgbClr val="000000"/>
              </a:solidFill>
              <a:latin typeface="Trebuchet MS"/>
              <a:ea typeface="Trebuchet MS"/>
              <a:cs typeface="Trebuchet MS"/>
              <a:sym typeface="Trebuchet MS"/>
            </a:endParaRPr>
          </a:p>
        </p:txBody>
      </p:sp>
      <p:pic>
        <p:nvPicPr>
          <p:cNvPr id="1145" name="Google Shape;1145;g1dc71f27eea_0_127"/>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5570710" y="1458865"/>
            <a:ext cx="3138925" cy="2283810"/>
          </a:xfrm>
          <a:prstGeom prst="rect">
            <a:avLst/>
          </a:prstGeom>
          <a:noFill/>
          <a:ln>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149"/>
        <p:cNvGrpSpPr/>
        <p:nvPr/>
      </p:nvGrpSpPr>
      <p:grpSpPr>
        <a:xfrm>
          <a:off x="0" y="0"/>
          <a:ext cx="0" cy="0"/>
          <a:chOff x="0" y="0"/>
          <a:chExt cx="0" cy="0"/>
        </a:xfrm>
      </p:grpSpPr>
      <p:sp>
        <p:nvSpPr>
          <p:cNvPr id="1150" name="Google Shape;1150;g1dc71f27eea_0_152"/>
          <p:cNvSpPr/>
          <p:nvPr/>
        </p:nvSpPr>
        <p:spPr>
          <a:xfrm>
            <a:off x="7409650" y="1049350"/>
            <a:ext cx="4201956" cy="2431188"/>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1dc71f27eea_0_152"/>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2" name="Google Shape;1152;g1dc71f27eea_0_152"/>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153" name="Google Shape;1153;g1dc71f27eea_0_152"/>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154" name="Google Shape;1154;g1dc71f27eea_0_152"/>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1dc71f27eea_0_152"/>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156" name="Google Shape;1156;g1dc71f27eea_0_152"/>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g1dc71f27eea_0_152"/>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158" name="Google Shape;1158;g1dc71f27eea_0_152"/>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9" name="Google Shape;1159;g1dc71f27eea_0_152"/>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160" name="Google Shape;1160;g1dc71f27eea_0_152"/>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161" name="Google Shape;1161;g1dc71f27eea_0_152"/>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162" name="Google Shape;1162;g1dc71f27eea_0_152"/>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g1dc71f27eea_0_152"/>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g1dc71f27eea_0_152"/>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165" name="Google Shape;1165;g1dc71f27eea_0_152"/>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g1dc71f27eea_0_152"/>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167" name="Google Shape;1167;g1dc71f27eea_0_152"/>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g1dc71f27eea_0_152"/>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169" name="Google Shape;1169;g1dc71f27eea_0_152"/>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g1dc71f27eea_0_152"/>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1171" name="Google Shape;1171;g1dc71f27eea_0_152"/>
          <p:cNvSpPr/>
          <p:nvPr/>
        </p:nvSpPr>
        <p:spPr>
          <a:xfrm rot="10800000">
            <a:off x="4139425"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g1dc71f27eea_0_152"/>
          <p:cNvSpPr txBox="1"/>
          <p:nvPr/>
        </p:nvSpPr>
        <p:spPr>
          <a:xfrm>
            <a:off x="3605000" y="22938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lenguaje ensamblador y el shortcode </a:t>
            </a:r>
            <a:r>
              <a:rPr lang="en-US" sz="1400" b="0" i="0" u="none" strike="noStrike" cap="none">
                <a:solidFill>
                  <a:schemeClr val="dk1"/>
                </a:solidFill>
                <a:latin typeface="Trebuchet MS"/>
                <a:ea typeface="Trebuchet MS"/>
                <a:cs typeface="Trebuchet MS"/>
                <a:sym typeface="Trebuchet MS"/>
              </a:rPr>
              <a:t>1949-1950</a:t>
            </a:r>
            <a:endParaRPr sz="1400" b="0" i="0" u="none" strike="noStrike" cap="none">
              <a:solidFill>
                <a:srgbClr val="000000"/>
              </a:solidFill>
              <a:latin typeface="Trebuchet MS"/>
              <a:ea typeface="Trebuchet MS"/>
              <a:cs typeface="Trebuchet MS"/>
              <a:sym typeface="Trebuchet MS"/>
            </a:endParaRPr>
          </a:p>
        </p:txBody>
      </p:sp>
      <p:sp>
        <p:nvSpPr>
          <p:cNvPr id="1173" name="Google Shape;1173;g1dc71f27eea_0_152"/>
          <p:cNvSpPr/>
          <p:nvPr/>
        </p:nvSpPr>
        <p:spPr>
          <a:xfrm>
            <a:off x="518681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g1dc71f27eea_0_152"/>
          <p:cNvSpPr txBox="1"/>
          <p:nvPr/>
        </p:nvSpPr>
        <p:spPr>
          <a:xfrm>
            <a:off x="4585163" y="479267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1952</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Alick Glennie</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Autocode fue el primer lenguaje de programación compilado</a:t>
            </a:r>
            <a:endParaRPr sz="1400" b="0" i="0" u="none" strike="noStrike" cap="none">
              <a:solidFill>
                <a:srgbClr val="000000"/>
              </a:solidFill>
              <a:latin typeface="Trebuchet MS"/>
              <a:ea typeface="Trebuchet MS"/>
              <a:cs typeface="Trebuchet MS"/>
              <a:sym typeface="Trebuchet MS"/>
            </a:endParaRPr>
          </a:p>
        </p:txBody>
      </p:sp>
      <p:pic>
        <p:nvPicPr>
          <p:cNvPr id="1175" name="Google Shape;1175;g1dc71f27eea_0_152"/>
          <p:cNvPicPr preferRelativeResize="0"/>
          <p:nvPr/>
        </p:nvPicPr>
        <p:blipFill>
          <a:blip r:embed="rId4">
            <a:alphaModFix/>
          </a:blip>
          <a:stretch>
            <a:fillRect/>
          </a:stretch>
        </p:blipFill>
        <p:spPr>
          <a:xfrm>
            <a:off x="5795550" y="2873862"/>
            <a:ext cx="2496876" cy="2496876"/>
          </a:xfrm>
          <a:prstGeom prst="rect">
            <a:avLst/>
          </a:prstGeom>
          <a:noFill/>
          <a:ln>
            <a:noFill/>
          </a:ln>
        </p:spPr>
      </p:pic>
      <p:sp>
        <p:nvSpPr>
          <p:cNvPr id="1176" name="Google Shape;1176;g1dc71f27eea_0_152"/>
          <p:cNvSpPr txBox="1"/>
          <p:nvPr/>
        </p:nvSpPr>
        <p:spPr>
          <a:xfrm>
            <a:off x="7915300" y="1526200"/>
            <a:ext cx="32322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Por esta época, las pruebas nucleares se volvieron el pan de cada día de la agenda internacional afectando así ecológicamente a una cantidad enorme de ecosistemas y volviéndose una situación…más que peliaguda </a:t>
            </a:r>
            <a:endParaRPr sz="1400" b="0" i="0" u="none" strike="noStrike" cap="none">
              <a:solidFill>
                <a:srgbClr val="000000"/>
              </a:solidFill>
              <a:latin typeface="Trebuchet MS"/>
              <a:ea typeface="Trebuchet MS"/>
              <a:cs typeface="Trebuchet MS"/>
              <a:sym typeface="Trebuchet MS"/>
            </a:endParaRPr>
          </a:p>
        </p:txBody>
      </p:sp>
      <p:pic>
        <p:nvPicPr>
          <p:cNvPr id="1177" name="Google Shape;1177;g1dc71f27eea_0_152"/>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8444826" y="4373375"/>
            <a:ext cx="3423336" cy="1797251"/>
          </a:xfrm>
          <a:prstGeom prst="rect">
            <a:avLst/>
          </a:prstGeom>
          <a:noFill/>
          <a:ln>
            <a:noFill/>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81"/>
        <p:cNvGrpSpPr/>
        <p:nvPr/>
      </p:nvGrpSpPr>
      <p:grpSpPr>
        <a:xfrm>
          <a:off x="0" y="0"/>
          <a:ext cx="0" cy="0"/>
          <a:chOff x="0" y="0"/>
          <a:chExt cx="0" cy="0"/>
        </a:xfrm>
      </p:grpSpPr>
      <p:sp>
        <p:nvSpPr>
          <p:cNvPr id="1182" name="Google Shape;1182;g1dc71f27eea_0_179"/>
          <p:cNvSpPr/>
          <p:nvPr/>
        </p:nvSpPr>
        <p:spPr>
          <a:xfrm>
            <a:off x="8330900" y="1984977"/>
            <a:ext cx="2296188" cy="1652292"/>
          </a:xfrm>
          <a:prstGeom prst="cloud">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g1dc71f27eea_0_179"/>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4" name="Google Shape;1184;g1dc71f27eea_0_179"/>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185" name="Google Shape;1185;g1dc71f27eea_0_179"/>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186" name="Google Shape;1186;g1dc71f27eea_0_179"/>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g1dc71f27eea_0_179"/>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188" name="Google Shape;1188;g1dc71f27eea_0_179"/>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g1dc71f27eea_0_179"/>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190" name="Google Shape;1190;g1dc71f27eea_0_179"/>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1" name="Google Shape;1191;g1dc71f27eea_0_179"/>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192" name="Google Shape;1192;g1dc71f27eea_0_179"/>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193" name="Google Shape;1193;g1dc71f27eea_0_179"/>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194" name="Google Shape;1194;g1dc71f27eea_0_179"/>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g1dc71f27eea_0_179"/>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1dc71f27eea_0_179"/>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197" name="Google Shape;1197;g1dc71f27eea_0_179"/>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g1dc71f27eea_0_179"/>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199" name="Google Shape;1199;g1dc71f27eea_0_179"/>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g1dc71f27eea_0_179"/>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201" name="Google Shape;1201;g1dc71f27eea_0_179"/>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1dc71f27eea_0_179"/>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1203" name="Google Shape;1203;g1dc71f27eea_0_179"/>
          <p:cNvSpPr/>
          <p:nvPr/>
        </p:nvSpPr>
        <p:spPr>
          <a:xfrm rot="10800000">
            <a:off x="4139425"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g1dc71f27eea_0_179"/>
          <p:cNvSpPr txBox="1"/>
          <p:nvPr/>
        </p:nvSpPr>
        <p:spPr>
          <a:xfrm>
            <a:off x="3605000" y="22938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lenguaje ensamblador y el shortcode </a:t>
            </a:r>
            <a:r>
              <a:rPr lang="en-US" sz="1400" b="0" i="0" u="none" strike="noStrike" cap="none">
                <a:solidFill>
                  <a:schemeClr val="dk1"/>
                </a:solidFill>
                <a:latin typeface="Trebuchet MS"/>
                <a:ea typeface="Trebuchet MS"/>
                <a:cs typeface="Trebuchet MS"/>
                <a:sym typeface="Trebuchet MS"/>
              </a:rPr>
              <a:t>1949-1950</a:t>
            </a:r>
            <a:endParaRPr sz="1400" b="0" i="0" u="none" strike="noStrike" cap="none">
              <a:solidFill>
                <a:srgbClr val="000000"/>
              </a:solidFill>
              <a:latin typeface="Trebuchet MS"/>
              <a:ea typeface="Trebuchet MS"/>
              <a:cs typeface="Trebuchet MS"/>
              <a:sym typeface="Trebuchet MS"/>
            </a:endParaRPr>
          </a:p>
        </p:txBody>
      </p:sp>
      <p:sp>
        <p:nvSpPr>
          <p:cNvPr id="1205" name="Google Shape;1205;g1dc71f27eea_0_179"/>
          <p:cNvSpPr/>
          <p:nvPr/>
        </p:nvSpPr>
        <p:spPr>
          <a:xfrm>
            <a:off x="518681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g1dc71f27eea_0_179"/>
          <p:cNvSpPr txBox="1"/>
          <p:nvPr/>
        </p:nvSpPr>
        <p:spPr>
          <a:xfrm>
            <a:off x="4585163" y="479267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1952</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Alick Glennie</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Autocode fue el primer lenguaje de programación compilado</a:t>
            </a:r>
            <a:endParaRPr sz="1400" b="0" i="0" u="none" strike="noStrike" cap="none">
              <a:solidFill>
                <a:srgbClr val="000000"/>
              </a:solidFill>
              <a:latin typeface="Trebuchet MS"/>
              <a:ea typeface="Trebuchet MS"/>
              <a:cs typeface="Trebuchet MS"/>
              <a:sym typeface="Trebuchet MS"/>
            </a:endParaRPr>
          </a:p>
        </p:txBody>
      </p:sp>
      <p:sp>
        <p:nvSpPr>
          <p:cNvPr id="1207" name="Google Shape;1207;g1dc71f27eea_0_179"/>
          <p:cNvSpPr/>
          <p:nvPr/>
        </p:nvSpPr>
        <p:spPr>
          <a:xfrm rot="10800000">
            <a:off x="5570688"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1dc71f27eea_0_179"/>
          <p:cNvSpPr txBox="1"/>
          <p:nvPr/>
        </p:nvSpPr>
        <p:spPr>
          <a:xfrm>
            <a:off x="4969050" y="237516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John Backus: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FORTRAN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1957</a:t>
            </a:r>
            <a:endParaRPr sz="1400" b="0" i="0" u="none" strike="noStrike" cap="none">
              <a:solidFill>
                <a:srgbClr val="000000"/>
              </a:solidFill>
              <a:latin typeface="Trebuchet MS"/>
              <a:ea typeface="Trebuchet MS"/>
              <a:cs typeface="Trebuchet MS"/>
              <a:sym typeface="Trebuchet MS"/>
            </a:endParaRPr>
          </a:p>
        </p:txBody>
      </p:sp>
      <p:pic>
        <p:nvPicPr>
          <p:cNvPr id="1209" name="Google Shape;1209;g1dc71f27eea_0_179"/>
          <p:cNvPicPr preferRelativeResize="0"/>
          <p:nvPr/>
        </p:nvPicPr>
        <p:blipFill>
          <a:blip r:embed="rId4">
            <a:alphaModFix/>
          </a:blip>
          <a:stretch>
            <a:fillRect/>
          </a:stretch>
        </p:blipFill>
        <p:spPr>
          <a:xfrm>
            <a:off x="6152675" y="3246750"/>
            <a:ext cx="2432826" cy="2432826"/>
          </a:xfrm>
          <a:prstGeom prst="rect">
            <a:avLst/>
          </a:prstGeom>
          <a:noFill/>
          <a:ln>
            <a:noFill/>
          </a:ln>
        </p:spPr>
      </p:pic>
      <p:sp>
        <p:nvSpPr>
          <p:cNvPr id="1210" name="Google Shape;1210;g1dc71f27eea_0_179"/>
          <p:cNvSpPr txBox="1"/>
          <p:nvPr/>
        </p:nvSpPr>
        <p:spPr>
          <a:xfrm>
            <a:off x="8702975" y="2273713"/>
            <a:ext cx="14616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 Colombia llega el primer computador</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214"/>
        <p:cNvGrpSpPr/>
        <p:nvPr/>
      </p:nvGrpSpPr>
      <p:grpSpPr>
        <a:xfrm>
          <a:off x="0" y="0"/>
          <a:ext cx="0" cy="0"/>
          <a:chOff x="0" y="0"/>
          <a:chExt cx="0" cy="0"/>
        </a:xfrm>
      </p:grpSpPr>
      <p:sp>
        <p:nvSpPr>
          <p:cNvPr id="1215" name="Google Shape;1215;g1dc71f27eea_0_208"/>
          <p:cNvSpPr/>
          <p:nvPr/>
        </p:nvSpPr>
        <p:spPr>
          <a:xfrm>
            <a:off x="7971100" y="637125"/>
            <a:ext cx="3991032" cy="2599884"/>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g1dc71f27eea_0_208"/>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7" name="Google Shape;1217;g1dc71f27eea_0_208"/>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18" name="Google Shape;1218;g1dc71f27eea_0_208"/>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219" name="Google Shape;1219;g1dc71f27eea_0_208"/>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g1dc71f27eea_0_208"/>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221" name="Google Shape;1221;g1dc71f27eea_0_208"/>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1dc71f27eea_0_208"/>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223" name="Google Shape;1223;g1dc71f27eea_0_208"/>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4" name="Google Shape;1224;g1dc71f27eea_0_208"/>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225" name="Google Shape;1225;g1dc71f27eea_0_208"/>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226" name="Google Shape;1226;g1dc71f27eea_0_208"/>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227" name="Google Shape;1227;g1dc71f27eea_0_208"/>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g1dc71f27eea_0_208"/>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g1dc71f27eea_0_208"/>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230" name="Google Shape;1230;g1dc71f27eea_0_208"/>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g1dc71f27eea_0_208"/>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232" name="Google Shape;1232;g1dc71f27eea_0_208"/>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g1dc71f27eea_0_208"/>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234" name="Google Shape;1234;g1dc71f27eea_0_208"/>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g1dc71f27eea_0_208"/>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1236" name="Google Shape;1236;g1dc71f27eea_0_208"/>
          <p:cNvSpPr/>
          <p:nvPr/>
        </p:nvSpPr>
        <p:spPr>
          <a:xfrm rot="10800000">
            <a:off x="4139425"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g1dc71f27eea_0_208"/>
          <p:cNvSpPr txBox="1"/>
          <p:nvPr/>
        </p:nvSpPr>
        <p:spPr>
          <a:xfrm>
            <a:off x="3605000" y="22938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lenguaje ensamblador y el shortcode </a:t>
            </a:r>
            <a:r>
              <a:rPr lang="en-US" sz="1400" b="0" i="0" u="none" strike="noStrike" cap="none">
                <a:solidFill>
                  <a:schemeClr val="dk1"/>
                </a:solidFill>
                <a:latin typeface="Trebuchet MS"/>
                <a:ea typeface="Trebuchet MS"/>
                <a:cs typeface="Trebuchet MS"/>
                <a:sym typeface="Trebuchet MS"/>
              </a:rPr>
              <a:t>1949-1950</a:t>
            </a:r>
            <a:endParaRPr sz="1400" b="0" i="0" u="none" strike="noStrike" cap="none">
              <a:solidFill>
                <a:srgbClr val="000000"/>
              </a:solidFill>
              <a:latin typeface="Trebuchet MS"/>
              <a:ea typeface="Trebuchet MS"/>
              <a:cs typeface="Trebuchet MS"/>
              <a:sym typeface="Trebuchet MS"/>
            </a:endParaRPr>
          </a:p>
        </p:txBody>
      </p:sp>
      <p:sp>
        <p:nvSpPr>
          <p:cNvPr id="1238" name="Google Shape;1238;g1dc71f27eea_0_208"/>
          <p:cNvSpPr/>
          <p:nvPr/>
        </p:nvSpPr>
        <p:spPr>
          <a:xfrm>
            <a:off x="518681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1dc71f27eea_0_208"/>
          <p:cNvSpPr txBox="1"/>
          <p:nvPr/>
        </p:nvSpPr>
        <p:spPr>
          <a:xfrm>
            <a:off x="4585163" y="479267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1952</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Alick Glennie</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Autocode fue el primer lenguaje de programación compilado</a:t>
            </a:r>
            <a:endParaRPr sz="1400" b="0" i="0" u="none" strike="noStrike" cap="none">
              <a:solidFill>
                <a:srgbClr val="000000"/>
              </a:solidFill>
              <a:latin typeface="Trebuchet MS"/>
              <a:ea typeface="Trebuchet MS"/>
              <a:cs typeface="Trebuchet MS"/>
              <a:sym typeface="Trebuchet MS"/>
            </a:endParaRPr>
          </a:p>
        </p:txBody>
      </p:sp>
      <p:sp>
        <p:nvSpPr>
          <p:cNvPr id="1240" name="Google Shape;1240;g1dc71f27eea_0_208"/>
          <p:cNvSpPr/>
          <p:nvPr/>
        </p:nvSpPr>
        <p:spPr>
          <a:xfrm rot="10800000">
            <a:off x="5570688"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g1dc71f27eea_0_208"/>
          <p:cNvSpPr txBox="1"/>
          <p:nvPr/>
        </p:nvSpPr>
        <p:spPr>
          <a:xfrm>
            <a:off x="4969050" y="237516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John Backus: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FORTRAN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1957</a:t>
            </a:r>
            <a:endParaRPr sz="1400" b="0" i="0" u="none" strike="noStrike" cap="none">
              <a:solidFill>
                <a:srgbClr val="000000"/>
              </a:solidFill>
              <a:latin typeface="Trebuchet MS"/>
              <a:ea typeface="Trebuchet MS"/>
              <a:cs typeface="Trebuchet MS"/>
              <a:sym typeface="Trebuchet MS"/>
            </a:endParaRPr>
          </a:p>
        </p:txBody>
      </p:sp>
      <p:sp>
        <p:nvSpPr>
          <p:cNvPr id="1242" name="Google Shape;1242;g1dc71f27eea_0_208"/>
          <p:cNvSpPr/>
          <p:nvPr/>
        </p:nvSpPr>
        <p:spPr>
          <a:xfrm>
            <a:off x="666846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g1dc71f27eea_0_208"/>
          <p:cNvSpPr txBox="1"/>
          <p:nvPr/>
        </p:nvSpPr>
        <p:spPr>
          <a:xfrm>
            <a:off x="60668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1958</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CFCFC"/>
                </a:highlight>
                <a:latin typeface="Trebuchet MS"/>
                <a:ea typeface="Trebuchet MS"/>
                <a:cs typeface="Trebuchet MS"/>
                <a:sym typeface="Trebuchet MS"/>
              </a:rPr>
              <a:t>Algorithmic language (ALGOL) and List Processor (LISP)</a:t>
            </a:r>
            <a:endParaRPr sz="1600" b="0" i="0" u="none" strike="noStrike" cap="none">
              <a:solidFill>
                <a:srgbClr val="111111"/>
              </a:solidFill>
              <a:latin typeface="Trebuchet MS"/>
              <a:ea typeface="Trebuchet MS"/>
              <a:cs typeface="Trebuchet MS"/>
              <a:sym typeface="Trebuchet MS"/>
            </a:endParaRPr>
          </a:p>
        </p:txBody>
      </p:sp>
      <p:pic>
        <p:nvPicPr>
          <p:cNvPr id="1244" name="Google Shape;1244;g1dc71f27eea_0_208"/>
          <p:cNvPicPr preferRelativeResize="0"/>
          <p:nvPr/>
        </p:nvPicPr>
        <p:blipFill>
          <a:blip r:embed="rId4">
            <a:alphaModFix/>
          </a:blip>
          <a:stretch>
            <a:fillRect/>
          </a:stretch>
        </p:blipFill>
        <p:spPr>
          <a:xfrm>
            <a:off x="6602000" y="2637237"/>
            <a:ext cx="2374374" cy="2374374"/>
          </a:xfrm>
          <a:prstGeom prst="rect">
            <a:avLst/>
          </a:prstGeom>
          <a:noFill/>
          <a:ln>
            <a:noFill/>
          </a:ln>
        </p:spPr>
      </p:pic>
      <p:sp>
        <p:nvSpPr>
          <p:cNvPr id="1245" name="Google Shape;1245;g1dc71f27eea_0_208"/>
          <p:cNvSpPr txBox="1"/>
          <p:nvPr/>
        </p:nvSpPr>
        <p:spPr>
          <a:xfrm>
            <a:off x="8446025" y="1198300"/>
            <a:ext cx="30000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202122"/>
                </a:solidFill>
                <a:latin typeface="Trebuchet MS"/>
                <a:ea typeface="Trebuchet MS"/>
                <a:cs typeface="Trebuchet MS"/>
                <a:sym typeface="Trebuchet MS"/>
              </a:rPr>
              <a:t>La nave espacial soviética Sputnik 2 se desintegra con el cuerpo de la perra Laika (el primer ser vivo terráqueo en el espacio) en su interior al entrar en contacto con la atmósfera.</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249"/>
        <p:cNvGrpSpPr/>
        <p:nvPr/>
      </p:nvGrpSpPr>
      <p:grpSpPr>
        <a:xfrm>
          <a:off x="0" y="0"/>
          <a:ext cx="0" cy="0"/>
          <a:chOff x="0" y="0"/>
          <a:chExt cx="0" cy="0"/>
        </a:xfrm>
      </p:grpSpPr>
      <p:sp>
        <p:nvSpPr>
          <p:cNvPr id="1250" name="Google Shape;1250;g1dc71f27eea_0_239"/>
          <p:cNvSpPr/>
          <p:nvPr/>
        </p:nvSpPr>
        <p:spPr>
          <a:xfrm>
            <a:off x="8196450" y="685588"/>
            <a:ext cx="3846204" cy="2934036"/>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g1dc71f27eea_0_239"/>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2" name="Google Shape;1252;g1dc71f27eea_0_239"/>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53" name="Google Shape;1253;g1dc71f27eea_0_239"/>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254" name="Google Shape;1254;g1dc71f27eea_0_239"/>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g1dc71f27eea_0_239"/>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256" name="Google Shape;1256;g1dc71f27eea_0_239"/>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g1dc71f27eea_0_239"/>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258" name="Google Shape;1258;g1dc71f27eea_0_239"/>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9" name="Google Shape;1259;g1dc71f27eea_0_239"/>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260" name="Google Shape;1260;g1dc71f27eea_0_239"/>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261" name="Google Shape;1261;g1dc71f27eea_0_239"/>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262" name="Google Shape;1262;g1dc71f27eea_0_239"/>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g1dc71f27eea_0_239"/>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g1dc71f27eea_0_239"/>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265" name="Google Shape;1265;g1dc71f27eea_0_239"/>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g1dc71f27eea_0_239"/>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267" name="Google Shape;1267;g1dc71f27eea_0_239"/>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g1dc71f27eea_0_239"/>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269" name="Google Shape;1269;g1dc71f27eea_0_239"/>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g1dc71f27eea_0_239"/>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1271" name="Google Shape;1271;g1dc71f27eea_0_239"/>
          <p:cNvSpPr/>
          <p:nvPr/>
        </p:nvSpPr>
        <p:spPr>
          <a:xfrm rot="10800000">
            <a:off x="4139425"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g1dc71f27eea_0_239"/>
          <p:cNvSpPr txBox="1"/>
          <p:nvPr/>
        </p:nvSpPr>
        <p:spPr>
          <a:xfrm>
            <a:off x="3605000" y="22938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lenguaje ensamblador y el shortcode </a:t>
            </a:r>
            <a:r>
              <a:rPr lang="en-US" sz="1400" b="0" i="0" u="none" strike="noStrike" cap="none">
                <a:solidFill>
                  <a:schemeClr val="dk1"/>
                </a:solidFill>
                <a:latin typeface="Trebuchet MS"/>
                <a:ea typeface="Trebuchet MS"/>
                <a:cs typeface="Trebuchet MS"/>
                <a:sym typeface="Trebuchet MS"/>
              </a:rPr>
              <a:t>1949-1950</a:t>
            </a:r>
            <a:endParaRPr sz="1400" b="0" i="0" u="none" strike="noStrike" cap="none">
              <a:solidFill>
                <a:srgbClr val="000000"/>
              </a:solidFill>
              <a:latin typeface="Trebuchet MS"/>
              <a:ea typeface="Trebuchet MS"/>
              <a:cs typeface="Trebuchet MS"/>
              <a:sym typeface="Trebuchet MS"/>
            </a:endParaRPr>
          </a:p>
        </p:txBody>
      </p:sp>
      <p:sp>
        <p:nvSpPr>
          <p:cNvPr id="1273" name="Google Shape;1273;g1dc71f27eea_0_239"/>
          <p:cNvSpPr/>
          <p:nvPr/>
        </p:nvSpPr>
        <p:spPr>
          <a:xfrm>
            <a:off x="518681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g1dc71f27eea_0_239"/>
          <p:cNvSpPr txBox="1"/>
          <p:nvPr/>
        </p:nvSpPr>
        <p:spPr>
          <a:xfrm>
            <a:off x="4585163" y="479267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1952</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Alick Glennie</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Autocode fue el primer lenguaje de programación compilado</a:t>
            </a:r>
            <a:endParaRPr sz="1400" b="0" i="0" u="none" strike="noStrike" cap="none">
              <a:solidFill>
                <a:srgbClr val="000000"/>
              </a:solidFill>
              <a:latin typeface="Trebuchet MS"/>
              <a:ea typeface="Trebuchet MS"/>
              <a:cs typeface="Trebuchet MS"/>
              <a:sym typeface="Trebuchet MS"/>
            </a:endParaRPr>
          </a:p>
        </p:txBody>
      </p:sp>
      <p:sp>
        <p:nvSpPr>
          <p:cNvPr id="1275" name="Google Shape;1275;g1dc71f27eea_0_239"/>
          <p:cNvSpPr/>
          <p:nvPr/>
        </p:nvSpPr>
        <p:spPr>
          <a:xfrm rot="10800000">
            <a:off x="5570688"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g1dc71f27eea_0_239"/>
          <p:cNvSpPr txBox="1"/>
          <p:nvPr/>
        </p:nvSpPr>
        <p:spPr>
          <a:xfrm>
            <a:off x="4969050" y="237516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John Backus: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FORTRAN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1957</a:t>
            </a:r>
            <a:endParaRPr sz="1400" b="0" i="0" u="none" strike="noStrike" cap="none">
              <a:solidFill>
                <a:srgbClr val="000000"/>
              </a:solidFill>
              <a:latin typeface="Trebuchet MS"/>
              <a:ea typeface="Trebuchet MS"/>
              <a:cs typeface="Trebuchet MS"/>
              <a:sym typeface="Trebuchet MS"/>
            </a:endParaRPr>
          </a:p>
        </p:txBody>
      </p:sp>
      <p:sp>
        <p:nvSpPr>
          <p:cNvPr id="1277" name="Google Shape;1277;g1dc71f27eea_0_239"/>
          <p:cNvSpPr/>
          <p:nvPr/>
        </p:nvSpPr>
        <p:spPr>
          <a:xfrm>
            <a:off x="666846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g1dc71f27eea_0_239"/>
          <p:cNvSpPr txBox="1"/>
          <p:nvPr/>
        </p:nvSpPr>
        <p:spPr>
          <a:xfrm>
            <a:off x="60668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1958</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CFCFC"/>
                </a:highlight>
                <a:latin typeface="Trebuchet MS"/>
                <a:ea typeface="Trebuchet MS"/>
                <a:cs typeface="Trebuchet MS"/>
                <a:sym typeface="Trebuchet MS"/>
              </a:rPr>
              <a:t>Algorithmic language (ALGOL) and List Processor (LISP)</a:t>
            </a:r>
            <a:endParaRPr sz="1600" b="0" i="0" u="none" strike="noStrike" cap="none">
              <a:solidFill>
                <a:srgbClr val="111111"/>
              </a:solidFill>
              <a:latin typeface="Trebuchet MS"/>
              <a:ea typeface="Trebuchet MS"/>
              <a:cs typeface="Trebuchet MS"/>
              <a:sym typeface="Trebuchet MS"/>
            </a:endParaRPr>
          </a:p>
        </p:txBody>
      </p:sp>
      <p:sp>
        <p:nvSpPr>
          <p:cNvPr id="1279" name="Google Shape;1279;g1dc71f27eea_0_239"/>
          <p:cNvSpPr/>
          <p:nvPr/>
        </p:nvSpPr>
        <p:spPr>
          <a:xfrm rot="10800000">
            <a:off x="6791138" y="355676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g1dc71f27eea_0_239"/>
          <p:cNvSpPr txBox="1"/>
          <p:nvPr/>
        </p:nvSpPr>
        <p:spPr>
          <a:xfrm>
            <a:off x="6189500" y="23961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chemeClr val="dk1"/>
                </a:solidFill>
                <a:highlight>
                  <a:srgbClr val="FCFCFC"/>
                </a:highlight>
                <a:latin typeface="Trebuchet MS"/>
                <a:ea typeface="Trebuchet MS"/>
                <a:cs typeface="Trebuchet MS"/>
                <a:sym typeface="Trebuchet MS"/>
              </a:rPr>
              <a:t>Dr. Grace Murray Hopper</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COBOL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1959</a:t>
            </a:r>
            <a:endParaRPr sz="1400" b="0" i="0" u="none" strike="noStrike" cap="none">
              <a:solidFill>
                <a:srgbClr val="000000"/>
              </a:solidFill>
              <a:latin typeface="Trebuchet MS"/>
              <a:ea typeface="Trebuchet MS"/>
              <a:cs typeface="Trebuchet MS"/>
              <a:sym typeface="Trebuchet MS"/>
            </a:endParaRPr>
          </a:p>
        </p:txBody>
      </p:sp>
      <p:pic>
        <p:nvPicPr>
          <p:cNvPr id="1281" name="Google Shape;1281;g1dc71f27eea_0_239"/>
          <p:cNvPicPr preferRelativeResize="0"/>
          <p:nvPr/>
        </p:nvPicPr>
        <p:blipFill>
          <a:blip r:embed="rId4">
            <a:alphaModFix/>
          </a:blip>
          <a:stretch>
            <a:fillRect/>
          </a:stretch>
        </p:blipFill>
        <p:spPr>
          <a:xfrm>
            <a:off x="7548475" y="3288450"/>
            <a:ext cx="2344275" cy="2344275"/>
          </a:xfrm>
          <a:prstGeom prst="rect">
            <a:avLst/>
          </a:prstGeom>
          <a:noFill/>
          <a:ln>
            <a:noFill/>
          </a:ln>
        </p:spPr>
      </p:pic>
      <p:sp>
        <p:nvSpPr>
          <p:cNvPr id="1282" name="Google Shape;1282;g1dc71f27eea_0_239"/>
          <p:cNvSpPr txBox="1"/>
          <p:nvPr/>
        </p:nvSpPr>
        <p:spPr>
          <a:xfrm>
            <a:off x="8774000" y="1198300"/>
            <a:ext cx="32232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Programar en lenguaje ensamblador era tan horrible que muchos programadores pasaban jornadas extensas 8 a 12 horas, para poder hacer cálculos de dificultad moderada, ahora imagina cuanto te hubiera costado calcular que esa persona no te ama</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1286"/>
        <p:cNvGrpSpPr/>
        <p:nvPr/>
      </p:nvGrpSpPr>
      <p:grpSpPr>
        <a:xfrm>
          <a:off x="0" y="0"/>
          <a:ext cx="0" cy="0"/>
          <a:chOff x="0" y="0"/>
          <a:chExt cx="0" cy="0"/>
        </a:xfrm>
      </p:grpSpPr>
      <p:sp>
        <p:nvSpPr>
          <p:cNvPr id="1287" name="Google Shape;1287;g1dc71f27eea_0_272"/>
          <p:cNvSpPr/>
          <p:nvPr/>
        </p:nvSpPr>
        <p:spPr>
          <a:xfrm>
            <a:off x="8087575" y="864613"/>
            <a:ext cx="3443040" cy="2150172"/>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g1dc71f27eea_0_272"/>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9" name="Google Shape;1289;g1dc71f27eea_0_272"/>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90" name="Google Shape;1290;g1dc71f27eea_0_272"/>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291" name="Google Shape;1291;g1dc71f27eea_0_272"/>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g1dc71f27eea_0_272"/>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293" name="Google Shape;1293;g1dc71f27eea_0_272"/>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g1dc71f27eea_0_272"/>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295" name="Google Shape;1295;g1dc71f27eea_0_272"/>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6" name="Google Shape;1296;g1dc71f27eea_0_272"/>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297" name="Google Shape;1297;g1dc71f27eea_0_272"/>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298" name="Google Shape;1298;g1dc71f27eea_0_272"/>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299" name="Google Shape;1299;g1dc71f27eea_0_272"/>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g1dc71f27eea_0_272"/>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g1dc71f27eea_0_272"/>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302" name="Google Shape;1302;g1dc71f27eea_0_272"/>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1dc71f27eea_0_272"/>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304" name="Google Shape;1304;g1dc71f27eea_0_272"/>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g1dc71f27eea_0_272"/>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306" name="Google Shape;1306;g1dc71f27eea_0_272"/>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g1dc71f27eea_0_272"/>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1308" name="Google Shape;1308;g1dc71f27eea_0_272"/>
          <p:cNvSpPr/>
          <p:nvPr/>
        </p:nvSpPr>
        <p:spPr>
          <a:xfrm rot="10800000">
            <a:off x="4139425"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g1dc71f27eea_0_272"/>
          <p:cNvSpPr txBox="1"/>
          <p:nvPr/>
        </p:nvSpPr>
        <p:spPr>
          <a:xfrm>
            <a:off x="3605000" y="22938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lenguaje ensamblador y el shortcode </a:t>
            </a:r>
            <a:r>
              <a:rPr lang="en-US" sz="1400" b="0" i="0" u="none" strike="noStrike" cap="none">
                <a:solidFill>
                  <a:schemeClr val="dk1"/>
                </a:solidFill>
                <a:latin typeface="Trebuchet MS"/>
                <a:ea typeface="Trebuchet MS"/>
                <a:cs typeface="Trebuchet MS"/>
                <a:sym typeface="Trebuchet MS"/>
              </a:rPr>
              <a:t>1949-1950</a:t>
            </a:r>
            <a:endParaRPr sz="1400" b="0" i="0" u="none" strike="noStrike" cap="none">
              <a:solidFill>
                <a:srgbClr val="000000"/>
              </a:solidFill>
              <a:latin typeface="Trebuchet MS"/>
              <a:ea typeface="Trebuchet MS"/>
              <a:cs typeface="Trebuchet MS"/>
              <a:sym typeface="Trebuchet MS"/>
            </a:endParaRPr>
          </a:p>
        </p:txBody>
      </p:sp>
      <p:sp>
        <p:nvSpPr>
          <p:cNvPr id="1310" name="Google Shape;1310;g1dc71f27eea_0_272"/>
          <p:cNvSpPr/>
          <p:nvPr/>
        </p:nvSpPr>
        <p:spPr>
          <a:xfrm>
            <a:off x="518681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1dc71f27eea_0_272"/>
          <p:cNvSpPr txBox="1"/>
          <p:nvPr/>
        </p:nvSpPr>
        <p:spPr>
          <a:xfrm>
            <a:off x="4585163" y="479267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1952</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Alick Glennie</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Autocode fue el primer lenguaje de programación compilado</a:t>
            </a:r>
            <a:endParaRPr sz="1400" b="0" i="0" u="none" strike="noStrike" cap="none">
              <a:solidFill>
                <a:srgbClr val="000000"/>
              </a:solidFill>
              <a:latin typeface="Trebuchet MS"/>
              <a:ea typeface="Trebuchet MS"/>
              <a:cs typeface="Trebuchet MS"/>
              <a:sym typeface="Trebuchet MS"/>
            </a:endParaRPr>
          </a:p>
        </p:txBody>
      </p:sp>
      <p:sp>
        <p:nvSpPr>
          <p:cNvPr id="1312" name="Google Shape;1312;g1dc71f27eea_0_272"/>
          <p:cNvSpPr/>
          <p:nvPr/>
        </p:nvSpPr>
        <p:spPr>
          <a:xfrm rot="10800000">
            <a:off x="5570688"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g1dc71f27eea_0_272"/>
          <p:cNvSpPr txBox="1"/>
          <p:nvPr/>
        </p:nvSpPr>
        <p:spPr>
          <a:xfrm>
            <a:off x="4969050" y="237516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John Backus: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FORTRAN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1957</a:t>
            </a:r>
            <a:endParaRPr sz="1400" b="0" i="0" u="none" strike="noStrike" cap="none">
              <a:solidFill>
                <a:srgbClr val="000000"/>
              </a:solidFill>
              <a:latin typeface="Trebuchet MS"/>
              <a:ea typeface="Trebuchet MS"/>
              <a:cs typeface="Trebuchet MS"/>
              <a:sym typeface="Trebuchet MS"/>
            </a:endParaRPr>
          </a:p>
        </p:txBody>
      </p:sp>
      <p:sp>
        <p:nvSpPr>
          <p:cNvPr id="1314" name="Google Shape;1314;g1dc71f27eea_0_272"/>
          <p:cNvSpPr/>
          <p:nvPr/>
        </p:nvSpPr>
        <p:spPr>
          <a:xfrm>
            <a:off x="666846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g1dc71f27eea_0_272"/>
          <p:cNvSpPr txBox="1"/>
          <p:nvPr/>
        </p:nvSpPr>
        <p:spPr>
          <a:xfrm>
            <a:off x="60668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1958</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CFCFC"/>
                </a:highlight>
                <a:latin typeface="Trebuchet MS"/>
                <a:ea typeface="Trebuchet MS"/>
                <a:cs typeface="Trebuchet MS"/>
                <a:sym typeface="Trebuchet MS"/>
              </a:rPr>
              <a:t>Algorithmic language (ALGOL) and List Processor (LISP)</a:t>
            </a:r>
            <a:endParaRPr sz="1600" b="0" i="0" u="none" strike="noStrike" cap="none">
              <a:solidFill>
                <a:srgbClr val="111111"/>
              </a:solidFill>
              <a:latin typeface="Trebuchet MS"/>
              <a:ea typeface="Trebuchet MS"/>
              <a:cs typeface="Trebuchet MS"/>
              <a:sym typeface="Trebuchet MS"/>
            </a:endParaRPr>
          </a:p>
        </p:txBody>
      </p:sp>
      <p:sp>
        <p:nvSpPr>
          <p:cNvPr id="1316" name="Google Shape;1316;g1dc71f27eea_0_272"/>
          <p:cNvSpPr/>
          <p:nvPr/>
        </p:nvSpPr>
        <p:spPr>
          <a:xfrm rot="10800000">
            <a:off x="6791138" y="355676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g1dc71f27eea_0_272"/>
          <p:cNvSpPr txBox="1"/>
          <p:nvPr/>
        </p:nvSpPr>
        <p:spPr>
          <a:xfrm>
            <a:off x="6189500" y="23961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chemeClr val="dk1"/>
                </a:solidFill>
                <a:highlight>
                  <a:srgbClr val="FCFCFC"/>
                </a:highlight>
                <a:latin typeface="Trebuchet MS"/>
                <a:ea typeface="Trebuchet MS"/>
                <a:cs typeface="Trebuchet MS"/>
                <a:sym typeface="Trebuchet MS"/>
              </a:rPr>
              <a:t>Dr. Grace Murray Hopper</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COBOL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1959</a:t>
            </a:r>
            <a:endParaRPr sz="1400" b="0" i="0" u="none" strike="noStrike" cap="none">
              <a:solidFill>
                <a:srgbClr val="000000"/>
              </a:solidFill>
              <a:latin typeface="Trebuchet MS"/>
              <a:ea typeface="Trebuchet MS"/>
              <a:cs typeface="Trebuchet MS"/>
              <a:sym typeface="Trebuchet MS"/>
            </a:endParaRPr>
          </a:p>
        </p:txBody>
      </p:sp>
      <p:sp>
        <p:nvSpPr>
          <p:cNvPr id="1318" name="Google Shape;1318;g1dc71f27eea_0_272"/>
          <p:cNvSpPr/>
          <p:nvPr/>
        </p:nvSpPr>
        <p:spPr>
          <a:xfrm>
            <a:off x="7926763"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g1dc71f27eea_0_272"/>
          <p:cNvSpPr txBox="1"/>
          <p:nvPr/>
        </p:nvSpPr>
        <p:spPr>
          <a:xfrm>
            <a:off x="73251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1964</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FFFFF"/>
                </a:highlight>
                <a:latin typeface="Trebuchet MS"/>
                <a:ea typeface="Trebuchet MS"/>
                <a:cs typeface="Trebuchet MS"/>
                <a:sym typeface="Trebuchet MS"/>
              </a:rPr>
              <a:t>John G. Kemeny and Thomas E. Kurtz at Dartmouth:</a:t>
            </a:r>
            <a:endParaRPr sz="1400" b="0" i="0" u="none" strike="noStrike" cap="none">
              <a:solidFill>
                <a:srgbClr val="111111"/>
              </a:solidFill>
              <a:highlight>
                <a:srgbClr val="FFFFFF"/>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FFFFF"/>
                </a:highlight>
                <a:latin typeface="Trebuchet MS"/>
                <a:ea typeface="Trebuchet MS"/>
                <a:cs typeface="Trebuchet MS"/>
                <a:sym typeface="Trebuchet MS"/>
              </a:rPr>
              <a:t>BASIC</a:t>
            </a:r>
            <a:endParaRPr sz="1400" b="0" i="0" u="none" strike="noStrike" cap="none">
              <a:solidFill>
                <a:srgbClr val="111111"/>
              </a:solidFill>
              <a:highlight>
                <a:srgbClr val="FFFFFF"/>
              </a:highlight>
              <a:latin typeface="Trebuchet MS"/>
              <a:ea typeface="Trebuchet MS"/>
              <a:cs typeface="Trebuchet MS"/>
              <a:sym typeface="Trebuchet MS"/>
            </a:endParaRPr>
          </a:p>
        </p:txBody>
      </p:sp>
      <p:pic>
        <p:nvPicPr>
          <p:cNvPr id="1320" name="Google Shape;1320;g1dc71f27eea_0_272"/>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7553600" y="2483150"/>
            <a:ext cx="1631475" cy="1631475"/>
          </a:xfrm>
          <a:prstGeom prst="rect">
            <a:avLst/>
          </a:prstGeom>
          <a:noFill/>
          <a:ln>
            <a:noFill/>
          </a:ln>
        </p:spPr>
      </p:pic>
      <p:sp>
        <p:nvSpPr>
          <p:cNvPr id="1321" name="Google Shape;1321;g1dc71f27eea_0_272"/>
          <p:cNvSpPr txBox="1"/>
          <p:nvPr/>
        </p:nvSpPr>
        <p:spPr>
          <a:xfrm>
            <a:off x="8689225" y="1308650"/>
            <a:ext cx="26805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Paul Simon escribió The sound of silence una de sus canciones más icónicas que posteriormente marcaría unos excelentes memes </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325"/>
        <p:cNvGrpSpPr/>
        <p:nvPr/>
      </p:nvGrpSpPr>
      <p:grpSpPr>
        <a:xfrm>
          <a:off x="0" y="0"/>
          <a:ext cx="0" cy="0"/>
          <a:chOff x="0" y="0"/>
          <a:chExt cx="0" cy="0"/>
        </a:xfrm>
      </p:grpSpPr>
      <p:sp>
        <p:nvSpPr>
          <p:cNvPr id="1326" name="Google Shape;1326;g1dc71f27eea_0_310"/>
          <p:cNvSpPr/>
          <p:nvPr/>
        </p:nvSpPr>
        <p:spPr>
          <a:xfrm>
            <a:off x="9442875" y="2170088"/>
            <a:ext cx="2589948" cy="1714176"/>
          </a:xfrm>
          <a:prstGeom prst="cloud">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1dc71f27eea_0_31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8" name="Google Shape;1328;g1dc71f27eea_0_310"/>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329" name="Google Shape;1329;g1dc71f27eea_0_31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330" name="Google Shape;1330;g1dc71f27eea_0_31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g1dc71f27eea_0_31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332" name="Google Shape;1332;g1dc71f27eea_0_31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g1dc71f27eea_0_310"/>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334" name="Google Shape;1334;g1dc71f27eea_0_31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5" name="Google Shape;1335;g1dc71f27eea_0_31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336" name="Google Shape;1336;g1dc71f27eea_0_310"/>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337" name="Google Shape;1337;g1dc71f27eea_0_310"/>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338" name="Google Shape;1338;g1dc71f27eea_0_310"/>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g1dc71f27eea_0_310"/>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g1dc71f27eea_0_310"/>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341" name="Google Shape;1341;g1dc71f27eea_0_310"/>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1dc71f27eea_0_310"/>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343" name="Google Shape;1343;g1dc71f27eea_0_310"/>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g1dc71f27eea_0_310"/>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345" name="Google Shape;1345;g1dc71f27eea_0_310"/>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g1dc71f27eea_0_310"/>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1347" name="Google Shape;1347;g1dc71f27eea_0_310"/>
          <p:cNvSpPr/>
          <p:nvPr/>
        </p:nvSpPr>
        <p:spPr>
          <a:xfrm rot="10800000">
            <a:off x="4139425"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g1dc71f27eea_0_310"/>
          <p:cNvSpPr txBox="1"/>
          <p:nvPr/>
        </p:nvSpPr>
        <p:spPr>
          <a:xfrm>
            <a:off x="3605000" y="22938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lenguaje ensamblador y el shortcode </a:t>
            </a:r>
            <a:r>
              <a:rPr lang="en-US" sz="1400" b="0" i="0" u="none" strike="noStrike" cap="none">
                <a:solidFill>
                  <a:schemeClr val="dk1"/>
                </a:solidFill>
                <a:latin typeface="Trebuchet MS"/>
                <a:ea typeface="Trebuchet MS"/>
                <a:cs typeface="Trebuchet MS"/>
                <a:sym typeface="Trebuchet MS"/>
              </a:rPr>
              <a:t>1949-1950</a:t>
            </a:r>
            <a:endParaRPr sz="1400" b="0" i="0" u="none" strike="noStrike" cap="none">
              <a:solidFill>
                <a:srgbClr val="000000"/>
              </a:solidFill>
              <a:latin typeface="Trebuchet MS"/>
              <a:ea typeface="Trebuchet MS"/>
              <a:cs typeface="Trebuchet MS"/>
              <a:sym typeface="Trebuchet MS"/>
            </a:endParaRPr>
          </a:p>
        </p:txBody>
      </p:sp>
      <p:sp>
        <p:nvSpPr>
          <p:cNvPr id="1349" name="Google Shape;1349;g1dc71f27eea_0_310"/>
          <p:cNvSpPr/>
          <p:nvPr/>
        </p:nvSpPr>
        <p:spPr>
          <a:xfrm>
            <a:off x="518681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g1dc71f27eea_0_310"/>
          <p:cNvSpPr txBox="1"/>
          <p:nvPr/>
        </p:nvSpPr>
        <p:spPr>
          <a:xfrm>
            <a:off x="4585163" y="479267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1952</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Alick Glennie</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Autocode fue el primer lenguaje de programación compilado</a:t>
            </a:r>
            <a:endParaRPr sz="1400" b="0" i="0" u="none" strike="noStrike" cap="none">
              <a:solidFill>
                <a:srgbClr val="000000"/>
              </a:solidFill>
              <a:latin typeface="Trebuchet MS"/>
              <a:ea typeface="Trebuchet MS"/>
              <a:cs typeface="Trebuchet MS"/>
              <a:sym typeface="Trebuchet MS"/>
            </a:endParaRPr>
          </a:p>
        </p:txBody>
      </p:sp>
      <p:sp>
        <p:nvSpPr>
          <p:cNvPr id="1351" name="Google Shape;1351;g1dc71f27eea_0_310"/>
          <p:cNvSpPr/>
          <p:nvPr/>
        </p:nvSpPr>
        <p:spPr>
          <a:xfrm rot="10800000">
            <a:off x="5570688"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g1dc71f27eea_0_310"/>
          <p:cNvSpPr txBox="1"/>
          <p:nvPr/>
        </p:nvSpPr>
        <p:spPr>
          <a:xfrm>
            <a:off x="4969050" y="237516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John Backus: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FORTRAN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1957</a:t>
            </a:r>
            <a:endParaRPr sz="1400" b="0" i="0" u="none" strike="noStrike" cap="none">
              <a:solidFill>
                <a:srgbClr val="000000"/>
              </a:solidFill>
              <a:latin typeface="Trebuchet MS"/>
              <a:ea typeface="Trebuchet MS"/>
              <a:cs typeface="Trebuchet MS"/>
              <a:sym typeface="Trebuchet MS"/>
            </a:endParaRPr>
          </a:p>
        </p:txBody>
      </p:sp>
      <p:sp>
        <p:nvSpPr>
          <p:cNvPr id="1353" name="Google Shape;1353;g1dc71f27eea_0_310"/>
          <p:cNvSpPr/>
          <p:nvPr/>
        </p:nvSpPr>
        <p:spPr>
          <a:xfrm>
            <a:off x="666846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g1dc71f27eea_0_310"/>
          <p:cNvSpPr txBox="1"/>
          <p:nvPr/>
        </p:nvSpPr>
        <p:spPr>
          <a:xfrm>
            <a:off x="60668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1958</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CFCFC"/>
                </a:highlight>
                <a:latin typeface="Trebuchet MS"/>
                <a:ea typeface="Trebuchet MS"/>
                <a:cs typeface="Trebuchet MS"/>
                <a:sym typeface="Trebuchet MS"/>
              </a:rPr>
              <a:t>Algorithmic language (ALGOL) and List Processor (LISP)</a:t>
            </a:r>
            <a:endParaRPr sz="1600" b="0" i="0" u="none" strike="noStrike" cap="none">
              <a:solidFill>
                <a:srgbClr val="111111"/>
              </a:solidFill>
              <a:latin typeface="Trebuchet MS"/>
              <a:ea typeface="Trebuchet MS"/>
              <a:cs typeface="Trebuchet MS"/>
              <a:sym typeface="Trebuchet MS"/>
            </a:endParaRPr>
          </a:p>
        </p:txBody>
      </p:sp>
      <p:sp>
        <p:nvSpPr>
          <p:cNvPr id="1355" name="Google Shape;1355;g1dc71f27eea_0_310"/>
          <p:cNvSpPr/>
          <p:nvPr/>
        </p:nvSpPr>
        <p:spPr>
          <a:xfrm rot="10800000">
            <a:off x="6791138" y="355676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g1dc71f27eea_0_310"/>
          <p:cNvSpPr txBox="1"/>
          <p:nvPr/>
        </p:nvSpPr>
        <p:spPr>
          <a:xfrm>
            <a:off x="6189500" y="23961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chemeClr val="dk1"/>
                </a:solidFill>
                <a:highlight>
                  <a:srgbClr val="FCFCFC"/>
                </a:highlight>
                <a:latin typeface="Trebuchet MS"/>
                <a:ea typeface="Trebuchet MS"/>
                <a:cs typeface="Trebuchet MS"/>
                <a:sym typeface="Trebuchet MS"/>
              </a:rPr>
              <a:t>Dr. Grace Murray Hopper</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COBOL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1959</a:t>
            </a:r>
            <a:endParaRPr sz="1400" b="0" i="0" u="none" strike="noStrike" cap="none">
              <a:solidFill>
                <a:srgbClr val="000000"/>
              </a:solidFill>
              <a:latin typeface="Trebuchet MS"/>
              <a:ea typeface="Trebuchet MS"/>
              <a:cs typeface="Trebuchet MS"/>
              <a:sym typeface="Trebuchet MS"/>
            </a:endParaRPr>
          </a:p>
        </p:txBody>
      </p:sp>
      <p:sp>
        <p:nvSpPr>
          <p:cNvPr id="1357" name="Google Shape;1357;g1dc71f27eea_0_310"/>
          <p:cNvSpPr/>
          <p:nvPr/>
        </p:nvSpPr>
        <p:spPr>
          <a:xfrm>
            <a:off x="7926763"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g1dc71f27eea_0_310"/>
          <p:cNvSpPr txBox="1"/>
          <p:nvPr/>
        </p:nvSpPr>
        <p:spPr>
          <a:xfrm>
            <a:off x="73251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1964</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FFFFF"/>
                </a:highlight>
                <a:latin typeface="Trebuchet MS"/>
                <a:ea typeface="Trebuchet MS"/>
                <a:cs typeface="Trebuchet MS"/>
                <a:sym typeface="Trebuchet MS"/>
              </a:rPr>
              <a:t>John G. Kemeny and Thomas E. Kurtz at Dartmouth:</a:t>
            </a:r>
            <a:endParaRPr sz="1400" b="0" i="0" u="none" strike="noStrike" cap="none">
              <a:solidFill>
                <a:srgbClr val="111111"/>
              </a:solidFill>
              <a:highlight>
                <a:srgbClr val="FFFFFF"/>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FFFFF"/>
                </a:highlight>
                <a:latin typeface="Trebuchet MS"/>
                <a:ea typeface="Trebuchet MS"/>
                <a:cs typeface="Trebuchet MS"/>
                <a:sym typeface="Trebuchet MS"/>
              </a:rPr>
              <a:t>BASIC</a:t>
            </a:r>
            <a:endParaRPr sz="1400" b="0" i="0" u="none" strike="noStrike" cap="none">
              <a:solidFill>
                <a:srgbClr val="111111"/>
              </a:solidFill>
              <a:highlight>
                <a:srgbClr val="FFFFFF"/>
              </a:highlight>
              <a:latin typeface="Trebuchet MS"/>
              <a:ea typeface="Trebuchet MS"/>
              <a:cs typeface="Trebuchet MS"/>
              <a:sym typeface="Trebuchet MS"/>
            </a:endParaRPr>
          </a:p>
        </p:txBody>
      </p:sp>
      <p:sp>
        <p:nvSpPr>
          <p:cNvPr id="1359" name="Google Shape;1359;g1dc71f27eea_0_310"/>
          <p:cNvSpPr/>
          <p:nvPr/>
        </p:nvSpPr>
        <p:spPr>
          <a:xfrm rot="10800000">
            <a:off x="81964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g1dc71f27eea_0_310"/>
          <p:cNvSpPr txBox="1"/>
          <p:nvPr/>
        </p:nvSpPr>
        <p:spPr>
          <a:xfrm>
            <a:off x="7461150" y="1821625"/>
            <a:ext cx="1631400" cy="171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Dennis Ritchie y C </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Donald Chamberlain and Raymond Boyce y SQL</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1972</a:t>
            </a:r>
            <a:endParaRPr sz="1400" b="0" i="0" u="none" strike="noStrike" cap="none">
              <a:solidFill>
                <a:srgbClr val="000000"/>
              </a:solidFill>
              <a:latin typeface="Trebuchet MS"/>
              <a:ea typeface="Trebuchet MS"/>
              <a:cs typeface="Trebuchet MS"/>
              <a:sym typeface="Trebuchet MS"/>
            </a:endParaRPr>
          </a:p>
        </p:txBody>
      </p:sp>
      <p:pic>
        <p:nvPicPr>
          <p:cNvPr id="1361" name="Google Shape;1361;g1dc71f27eea_0_310"/>
          <p:cNvPicPr preferRelativeResize="0"/>
          <p:nvPr/>
        </p:nvPicPr>
        <p:blipFill>
          <a:blip r:embed="rId4">
            <a:alphaModFix/>
          </a:blip>
          <a:stretch>
            <a:fillRect/>
          </a:stretch>
        </p:blipFill>
        <p:spPr>
          <a:xfrm>
            <a:off x="9535450" y="3681375"/>
            <a:ext cx="2641650" cy="2641650"/>
          </a:xfrm>
          <a:prstGeom prst="rect">
            <a:avLst/>
          </a:prstGeom>
          <a:noFill/>
          <a:ln>
            <a:noFill/>
          </a:ln>
        </p:spPr>
      </p:pic>
      <p:sp>
        <p:nvSpPr>
          <p:cNvPr id="1362" name="Google Shape;1362;g1dc71f27eea_0_310"/>
          <p:cNvSpPr txBox="1"/>
          <p:nvPr/>
        </p:nvSpPr>
        <p:spPr>
          <a:xfrm>
            <a:off x="9882275" y="2594225"/>
            <a:ext cx="23442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Se lanza la primera consola de videojuegos llamada ODYSSEY</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366"/>
        <p:cNvGrpSpPr/>
        <p:nvPr/>
      </p:nvGrpSpPr>
      <p:grpSpPr>
        <a:xfrm>
          <a:off x="0" y="0"/>
          <a:ext cx="0" cy="0"/>
          <a:chOff x="0" y="0"/>
          <a:chExt cx="0" cy="0"/>
        </a:xfrm>
      </p:grpSpPr>
      <p:cxnSp>
        <p:nvCxnSpPr>
          <p:cNvPr id="1367" name="Google Shape;1367;g1dc71f27eea_0_391"/>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368" name="Google Shape;1368;g1dc71f27eea_0_391"/>
          <p:cNvSpPr/>
          <p:nvPr/>
        </p:nvSpPr>
        <p:spPr>
          <a:xfrm>
            <a:off x="9910375" y="2917450"/>
            <a:ext cx="2079864" cy="1303560"/>
          </a:xfrm>
          <a:prstGeom prst="cloud">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1dc71f27eea_0_391"/>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0" name="Google Shape;1370;g1dc71f27eea_0_391"/>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371" name="Google Shape;1371;g1dc71f27eea_0_391"/>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372" name="Google Shape;1372;g1dc71f27eea_0_391"/>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g1dc71f27eea_0_391"/>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374" name="Google Shape;1374;g1dc71f27eea_0_391"/>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g1dc71f27eea_0_391"/>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376" name="Google Shape;1376;g1dc71f27eea_0_391"/>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7" name="Google Shape;1377;g1dc71f27eea_0_391"/>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8" name="Google Shape;1378;g1dc71f27eea_0_391"/>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379" name="Google Shape;1379;g1dc71f27eea_0_391"/>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g1dc71f27eea_0_391"/>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g1dc71f27eea_0_391"/>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382" name="Google Shape;1382;g1dc71f27eea_0_391"/>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g1dc71f27eea_0_391"/>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384" name="Google Shape;1384;g1dc71f27eea_0_391"/>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g1dc71f27eea_0_391"/>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386" name="Google Shape;1386;g1dc71f27eea_0_391"/>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g1dc71f27eea_0_391"/>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1388" name="Google Shape;1388;g1dc71f27eea_0_391"/>
          <p:cNvSpPr/>
          <p:nvPr/>
        </p:nvSpPr>
        <p:spPr>
          <a:xfrm rot="10800000">
            <a:off x="4139425"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g1dc71f27eea_0_391"/>
          <p:cNvSpPr txBox="1"/>
          <p:nvPr/>
        </p:nvSpPr>
        <p:spPr>
          <a:xfrm>
            <a:off x="3605000" y="22938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lenguaje ensamblador y el shortcode </a:t>
            </a:r>
            <a:r>
              <a:rPr lang="en-US" sz="1400" b="0" i="0" u="none" strike="noStrike" cap="none">
                <a:solidFill>
                  <a:schemeClr val="dk1"/>
                </a:solidFill>
                <a:latin typeface="Trebuchet MS"/>
                <a:ea typeface="Trebuchet MS"/>
                <a:cs typeface="Trebuchet MS"/>
                <a:sym typeface="Trebuchet MS"/>
              </a:rPr>
              <a:t>1949-1950</a:t>
            </a:r>
            <a:endParaRPr sz="1400" b="0" i="0" u="none" strike="noStrike" cap="none">
              <a:solidFill>
                <a:srgbClr val="000000"/>
              </a:solidFill>
              <a:latin typeface="Trebuchet MS"/>
              <a:ea typeface="Trebuchet MS"/>
              <a:cs typeface="Trebuchet MS"/>
              <a:sym typeface="Trebuchet MS"/>
            </a:endParaRPr>
          </a:p>
        </p:txBody>
      </p:sp>
      <p:sp>
        <p:nvSpPr>
          <p:cNvPr id="1390" name="Google Shape;1390;g1dc71f27eea_0_391"/>
          <p:cNvSpPr/>
          <p:nvPr/>
        </p:nvSpPr>
        <p:spPr>
          <a:xfrm>
            <a:off x="518681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g1dc71f27eea_0_391"/>
          <p:cNvSpPr txBox="1"/>
          <p:nvPr/>
        </p:nvSpPr>
        <p:spPr>
          <a:xfrm>
            <a:off x="4585163" y="479267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1952</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Alick Glennie</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Autocode fue el primer lenguaje de programación compilado</a:t>
            </a:r>
            <a:endParaRPr sz="1400" b="0" i="0" u="none" strike="noStrike" cap="none">
              <a:solidFill>
                <a:srgbClr val="000000"/>
              </a:solidFill>
              <a:latin typeface="Trebuchet MS"/>
              <a:ea typeface="Trebuchet MS"/>
              <a:cs typeface="Trebuchet MS"/>
              <a:sym typeface="Trebuchet MS"/>
            </a:endParaRPr>
          </a:p>
        </p:txBody>
      </p:sp>
      <p:sp>
        <p:nvSpPr>
          <p:cNvPr id="1392" name="Google Shape;1392;g1dc71f27eea_0_391"/>
          <p:cNvSpPr/>
          <p:nvPr/>
        </p:nvSpPr>
        <p:spPr>
          <a:xfrm rot="10800000">
            <a:off x="5570688"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g1dc71f27eea_0_391"/>
          <p:cNvSpPr txBox="1"/>
          <p:nvPr/>
        </p:nvSpPr>
        <p:spPr>
          <a:xfrm>
            <a:off x="4969050" y="237516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John Backus: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FORTRAN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1957</a:t>
            </a:r>
            <a:endParaRPr sz="1400" b="0" i="0" u="none" strike="noStrike" cap="none">
              <a:solidFill>
                <a:srgbClr val="000000"/>
              </a:solidFill>
              <a:latin typeface="Trebuchet MS"/>
              <a:ea typeface="Trebuchet MS"/>
              <a:cs typeface="Trebuchet MS"/>
              <a:sym typeface="Trebuchet MS"/>
            </a:endParaRPr>
          </a:p>
        </p:txBody>
      </p:sp>
      <p:sp>
        <p:nvSpPr>
          <p:cNvPr id="1394" name="Google Shape;1394;g1dc71f27eea_0_391"/>
          <p:cNvSpPr/>
          <p:nvPr/>
        </p:nvSpPr>
        <p:spPr>
          <a:xfrm>
            <a:off x="666846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g1dc71f27eea_0_391"/>
          <p:cNvSpPr txBox="1"/>
          <p:nvPr/>
        </p:nvSpPr>
        <p:spPr>
          <a:xfrm>
            <a:off x="60668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1958</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CFCFC"/>
                </a:highlight>
                <a:latin typeface="Trebuchet MS"/>
                <a:ea typeface="Trebuchet MS"/>
                <a:cs typeface="Trebuchet MS"/>
                <a:sym typeface="Trebuchet MS"/>
              </a:rPr>
              <a:t>Algorithmic language (ALGOL) and List Processor (LISP)</a:t>
            </a:r>
            <a:endParaRPr sz="1600" b="0" i="0" u="none" strike="noStrike" cap="none">
              <a:solidFill>
                <a:srgbClr val="111111"/>
              </a:solidFill>
              <a:latin typeface="Trebuchet MS"/>
              <a:ea typeface="Trebuchet MS"/>
              <a:cs typeface="Trebuchet MS"/>
              <a:sym typeface="Trebuchet MS"/>
            </a:endParaRPr>
          </a:p>
        </p:txBody>
      </p:sp>
      <p:sp>
        <p:nvSpPr>
          <p:cNvPr id="1396" name="Google Shape;1396;g1dc71f27eea_0_391"/>
          <p:cNvSpPr/>
          <p:nvPr/>
        </p:nvSpPr>
        <p:spPr>
          <a:xfrm rot="10800000">
            <a:off x="6791138" y="355676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g1dc71f27eea_0_391"/>
          <p:cNvSpPr txBox="1"/>
          <p:nvPr/>
        </p:nvSpPr>
        <p:spPr>
          <a:xfrm>
            <a:off x="6189500" y="23961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chemeClr val="dk1"/>
                </a:solidFill>
                <a:highlight>
                  <a:srgbClr val="FCFCFC"/>
                </a:highlight>
                <a:latin typeface="Trebuchet MS"/>
                <a:ea typeface="Trebuchet MS"/>
                <a:cs typeface="Trebuchet MS"/>
                <a:sym typeface="Trebuchet MS"/>
              </a:rPr>
              <a:t>Dr. Grace Murray Hopper</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COBOL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1959</a:t>
            </a:r>
            <a:endParaRPr sz="1400" b="0" i="0" u="none" strike="noStrike" cap="none">
              <a:solidFill>
                <a:srgbClr val="000000"/>
              </a:solidFill>
              <a:latin typeface="Trebuchet MS"/>
              <a:ea typeface="Trebuchet MS"/>
              <a:cs typeface="Trebuchet MS"/>
              <a:sym typeface="Trebuchet MS"/>
            </a:endParaRPr>
          </a:p>
        </p:txBody>
      </p:sp>
      <p:sp>
        <p:nvSpPr>
          <p:cNvPr id="1398" name="Google Shape;1398;g1dc71f27eea_0_391"/>
          <p:cNvSpPr/>
          <p:nvPr/>
        </p:nvSpPr>
        <p:spPr>
          <a:xfrm>
            <a:off x="7926763"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g1dc71f27eea_0_391"/>
          <p:cNvSpPr txBox="1"/>
          <p:nvPr/>
        </p:nvSpPr>
        <p:spPr>
          <a:xfrm>
            <a:off x="73251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1964</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FFFFF"/>
                </a:highlight>
                <a:latin typeface="Trebuchet MS"/>
                <a:ea typeface="Trebuchet MS"/>
                <a:cs typeface="Trebuchet MS"/>
                <a:sym typeface="Trebuchet MS"/>
              </a:rPr>
              <a:t>John G. Kemeny and Thomas E. Kurtz at Dartmouth:</a:t>
            </a:r>
            <a:endParaRPr sz="1400" b="0" i="0" u="none" strike="noStrike" cap="none">
              <a:solidFill>
                <a:srgbClr val="111111"/>
              </a:solidFill>
              <a:highlight>
                <a:srgbClr val="FFFFFF"/>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FFFFF"/>
                </a:highlight>
                <a:latin typeface="Trebuchet MS"/>
                <a:ea typeface="Trebuchet MS"/>
                <a:cs typeface="Trebuchet MS"/>
                <a:sym typeface="Trebuchet MS"/>
              </a:rPr>
              <a:t>BASIC</a:t>
            </a:r>
            <a:endParaRPr sz="1400" b="0" i="0" u="none" strike="noStrike" cap="none">
              <a:solidFill>
                <a:srgbClr val="111111"/>
              </a:solidFill>
              <a:highlight>
                <a:srgbClr val="FFFFFF"/>
              </a:highlight>
              <a:latin typeface="Trebuchet MS"/>
              <a:ea typeface="Trebuchet MS"/>
              <a:cs typeface="Trebuchet MS"/>
              <a:sym typeface="Trebuchet MS"/>
            </a:endParaRPr>
          </a:p>
        </p:txBody>
      </p:sp>
      <p:sp>
        <p:nvSpPr>
          <p:cNvPr id="1400" name="Google Shape;1400;g1dc71f27eea_0_391"/>
          <p:cNvSpPr/>
          <p:nvPr/>
        </p:nvSpPr>
        <p:spPr>
          <a:xfrm rot="10800000">
            <a:off x="81964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g1dc71f27eea_0_391"/>
          <p:cNvSpPr txBox="1"/>
          <p:nvPr/>
        </p:nvSpPr>
        <p:spPr>
          <a:xfrm>
            <a:off x="7461150" y="1821625"/>
            <a:ext cx="1631400" cy="171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Dennis Ritchie y C </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Donald Chamberlain and Raymond Boyce y SQL</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1972</a:t>
            </a:r>
            <a:endParaRPr sz="1400" b="0" i="0" u="none" strike="noStrike" cap="none">
              <a:solidFill>
                <a:srgbClr val="000000"/>
              </a:solidFill>
              <a:latin typeface="Trebuchet MS"/>
              <a:ea typeface="Trebuchet MS"/>
              <a:cs typeface="Trebuchet MS"/>
              <a:sym typeface="Trebuchet MS"/>
            </a:endParaRPr>
          </a:p>
        </p:txBody>
      </p:sp>
      <p:sp>
        <p:nvSpPr>
          <p:cNvPr id="1402" name="Google Shape;1402;g1dc71f27eea_0_391"/>
          <p:cNvSpPr/>
          <p:nvPr/>
        </p:nvSpPr>
        <p:spPr>
          <a:xfrm>
            <a:off x="9117163"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g1dc71f27eea_0_391"/>
          <p:cNvSpPr txBox="1"/>
          <p:nvPr/>
        </p:nvSpPr>
        <p:spPr>
          <a:xfrm>
            <a:off x="8515525" y="4846850"/>
            <a:ext cx="1364100" cy="144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chemeClr val="dk1"/>
              </a:buClr>
              <a:buSzPts val="1100"/>
              <a:buFont typeface="Arial"/>
              <a:buNone/>
            </a:pPr>
            <a:r>
              <a:rPr lang="en-US" sz="1400" b="0" i="0" u="none" strike="noStrike" cap="none">
                <a:solidFill>
                  <a:schemeClr val="dk1"/>
                </a:solidFill>
                <a:latin typeface="Trebuchet MS"/>
                <a:ea typeface="Trebuchet MS"/>
                <a:cs typeface="Trebuchet MS"/>
                <a:sym typeface="Trebuchet MS"/>
              </a:rPr>
              <a:t>1991</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chemeClr val="dk1"/>
              </a:buClr>
              <a:buSzPts val="1100"/>
              <a:buFont typeface="Arial"/>
              <a:buNone/>
            </a:pPr>
            <a:r>
              <a:rPr lang="en-US" sz="1400" b="0" i="0" u="none" strike="noStrike" cap="none">
                <a:solidFill>
                  <a:srgbClr val="111111"/>
                </a:solidFill>
                <a:highlight>
                  <a:schemeClr val="lt1"/>
                </a:highlight>
                <a:latin typeface="Trebuchet MS"/>
                <a:ea typeface="Trebuchet MS"/>
                <a:cs typeface="Trebuchet MS"/>
                <a:sym typeface="Trebuchet MS"/>
              </a:rPr>
              <a:t>Python - Guido van Rossum</a:t>
            </a:r>
            <a:endParaRPr sz="1400" b="0" i="0" u="none" strike="noStrike" cap="none">
              <a:solidFill>
                <a:srgbClr val="111111"/>
              </a:solidFill>
              <a:highlight>
                <a:schemeClr val="lt1"/>
              </a:highlight>
              <a:latin typeface="Trebuchet MS"/>
              <a:ea typeface="Trebuchet MS"/>
              <a:cs typeface="Trebuchet MS"/>
              <a:sym typeface="Trebuchet MS"/>
            </a:endParaRPr>
          </a:p>
          <a:p>
            <a:pPr marL="0" marR="0" lvl="0" indent="0" algn="ctr" rtl="0">
              <a:lnSpc>
                <a:spcPct val="100000"/>
              </a:lnSpc>
              <a:spcBef>
                <a:spcPct val="0"/>
              </a:spcBef>
              <a:spcAft>
                <a:spcPct val="0"/>
              </a:spcAft>
              <a:buClr>
                <a:schemeClr val="dk1"/>
              </a:buClr>
              <a:buSzPts val="1100"/>
              <a:buFont typeface="Arial"/>
              <a:buNone/>
            </a:pPr>
            <a:r>
              <a:rPr lang="en-US" sz="1400" b="0" i="0" u="none" strike="noStrike" cap="none">
                <a:solidFill>
                  <a:srgbClr val="111111"/>
                </a:solidFill>
                <a:highlight>
                  <a:schemeClr val="lt1"/>
                </a:highlight>
                <a:latin typeface="Trebuchet MS"/>
                <a:ea typeface="Trebuchet MS"/>
                <a:cs typeface="Trebuchet MS"/>
                <a:sym typeface="Trebuchet MS"/>
              </a:rPr>
              <a:t>&amp;</a:t>
            </a:r>
            <a:endParaRPr sz="1400" b="0" i="0" u="none" strike="noStrike" cap="none">
              <a:solidFill>
                <a:srgbClr val="111111"/>
              </a:solidFill>
              <a:highlight>
                <a:schemeClr val="lt1"/>
              </a:highlight>
              <a:latin typeface="Trebuchet MS"/>
              <a:ea typeface="Trebuchet MS"/>
              <a:cs typeface="Trebuchet MS"/>
              <a:sym typeface="Trebuchet MS"/>
            </a:endParaRPr>
          </a:p>
          <a:p>
            <a:pPr marL="0" marR="0" lvl="0" indent="0" algn="ctr" rtl="0">
              <a:lnSpc>
                <a:spcPct val="100000"/>
              </a:lnSpc>
              <a:spcBef>
                <a:spcPct val="0"/>
              </a:spcBef>
              <a:spcAft>
                <a:spcPct val="0"/>
              </a:spcAft>
              <a:buClr>
                <a:schemeClr val="dk1"/>
              </a:buClr>
              <a:buSzPts val="1100"/>
              <a:buFont typeface="Arial"/>
              <a:buNone/>
            </a:pPr>
            <a:r>
              <a:rPr lang="en-US" sz="1400" b="0" i="0" u="none" strike="noStrike" cap="none">
                <a:solidFill>
                  <a:srgbClr val="111111"/>
                </a:solidFill>
                <a:highlight>
                  <a:schemeClr val="lt1"/>
                </a:highlight>
                <a:latin typeface="Trebuchet MS"/>
                <a:ea typeface="Trebuchet MS"/>
                <a:cs typeface="Trebuchet MS"/>
                <a:sym typeface="Trebuchet MS"/>
              </a:rPr>
              <a:t>Visual Basic</a:t>
            </a:r>
            <a:endParaRPr sz="1400" b="0" i="0" u="none" strike="noStrike" cap="none">
              <a:solidFill>
                <a:srgbClr val="111111"/>
              </a:solidFill>
              <a:highlight>
                <a:schemeClr val="lt1"/>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pic>
        <p:nvPicPr>
          <p:cNvPr id="1404" name="Google Shape;1404;g1dc71f27eea_0_391"/>
          <p:cNvPicPr preferRelativeResize="0"/>
          <p:nvPr/>
        </p:nvPicPr>
        <p:blipFill>
          <a:blip r:embed="rId4">
            <a:alphaModFix/>
          </a:blip>
          <a:stretch>
            <a:fillRect/>
          </a:stretch>
        </p:blipFill>
        <p:spPr>
          <a:xfrm>
            <a:off x="9935850" y="4532562"/>
            <a:ext cx="2342525" cy="2342525"/>
          </a:xfrm>
          <a:prstGeom prst="rect">
            <a:avLst/>
          </a:prstGeom>
          <a:noFill/>
          <a:ln>
            <a:noFill/>
          </a:ln>
        </p:spPr>
      </p:pic>
      <p:sp>
        <p:nvSpPr>
          <p:cNvPr id="1405" name="Google Shape;1405;g1dc71f27eea_0_391"/>
          <p:cNvSpPr txBox="1"/>
          <p:nvPr/>
        </p:nvSpPr>
        <p:spPr>
          <a:xfrm>
            <a:off x="10191425" y="3240675"/>
            <a:ext cx="13641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Dame mi espacio ¿si?</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70"/>
        <p:cNvGrpSpPr/>
        <p:nvPr/>
      </p:nvGrpSpPr>
      <p:grpSpPr>
        <a:xfrm>
          <a:off x="0" y="0"/>
          <a:ext cx="0" cy="0"/>
          <a:chOff x="0" y="0"/>
          <a:chExt cx="0" cy="0"/>
        </a:xfrm>
      </p:grpSpPr>
      <p:sp>
        <p:nvSpPr>
          <p:cNvPr id="371" name="Google Shape;371;g1dc4262e295_0_23"/>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2" name="Google Shape;372;g1dc4262e295_0_23"/>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3" name="Google Shape;373;g1dc4262e295_0_23"/>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74" name="Google Shape;374;g1dc4262e295_0_23"/>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375" name="Google Shape;375;g1dc4262e295_0_23"/>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g1dc4262e295_0_23"/>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377" name="Google Shape;377;g1dc4262e295_0_23"/>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g1dc4262e295_0_23"/>
          <p:cNvSpPr txBox="1">
            <a:spLocks noGrp="1"/>
          </p:cNvSpPr>
          <p:nvPr>
            <p:ph type="title"/>
          </p:nvPr>
        </p:nvSpPr>
        <p:spPr>
          <a:xfrm>
            <a:off x="1340700" y="1801790"/>
            <a:ext cx="254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ct val="0"/>
              </a:spcBef>
              <a:spcAft>
                <a:spcPct val="0"/>
              </a:spcAft>
              <a:buSzPts val="1400"/>
              <a:buNone/>
            </a:pPr>
            <a:r>
              <a:rPr lang="en-US"/>
              <a:t>Presentación</a:t>
            </a:r>
            <a:endParaRPr/>
          </a:p>
        </p:txBody>
      </p:sp>
      <p:sp>
        <p:nvSpPr>
          <p:cNvPr id="379" name="Google Shape;379;g1dc4262e295_0_23"/>
          <p:cNvSpPr txBox="1"/>
          <p:nvPr/>
        </p:nvSpPr>
        <p:spPr>
          <a:xfrm>
            <a:off x="798400" y="2413313"/>
            <a:ext cx="9733200" cy="3347700"/>
          </a:xfrm>
          <a:prstGeom prst="rect">
            <a:avLst/>
          </a:prstGeom>
          <a:noFill/>
          <a:ln>
            <a:noFill/>
          </a:ln>
        </p:spPr>
        <p:txBody>
          <a:bodyPr spcFirstLastPara="1" wrap="square" lIns="91425" tIns="91425" rIns="91425" bIns="91425" anchor="t" anchorCtr="0">
            <a:spAutoFit/>
          </a:bodyPr>
          <a:lstStyle/>
          <a:p>
            <a:pPr marL="457200" marR="0" lvl="0" indent="-374650" algn="l" rtl="0">
              <a:lnSpc>
                <a:spcPct val="150000"/>
              </a:lnSpc>
              <a:spcBef>
                <a:spcPct val="0"/>
              </a:spcBef>
              <a:spcAft>
                <a:spcPct val="0"/>
              </a:spcAft>
              <a:buClr>
                <a:srgbClr val="000000"/>
              </a:buClr>
              <a:buSzPts val="2300"/>
              <a:buFont typeface="Trebuchet MS"/>
              <a:buChar char="●"/>
            </a:pPr>
            <a:r>
              <a:rPr lang="en-US" sz="2300" b="0" i="0" u="none" strike="noStrike" cap="none">
                <a:solidFill>
                  <a:srgbClr val="000000"/>
                </a:solidFill>
                <a:latin typeface="Trebuchet MS"/>
                <a:ea typeface="Trebuchet MS"/>
                <a:cs typeface="Trebuchet MS"/>
                <a:sym typeface="Trebuchet MS"/>
              </a:rPr>
              <a:t>Reinel Tabares Soto</a:t>
            </a:r>
            <a:endParaRPr sz="2300" b="0" i="0" u="none" strike="noStrike" cap="none">
              <a:solidFill>
                <a:srgbClr val="000000"/>
              </a:solidFill>
              <a:latin typeface="Trebuchet MS"/>
              <a:ea typeface="Trebuchet MS"/>
              <a:cs typeface="Trebuchet MS"/>
              <a:sym typeface="Trebuchet MS"/>
            </a:endParaRPr>
          </a:p>
          <a:p>
            <a:pPr marL="457200" marR="0" lvl="0" indent="0" algn="l" rtl="0">
              <a:lnSpc>
                <a:spcPct val="100000"/>
              </a:lnSpc>
              <a:spcBef>
                <a:spcPct val="0"/>
              </a:spcBef>
              <a:spcAft>
                <a:spcPct val="0"/>
              </a:spcAft>
              <a:buClr>
                <a:srgbClr val="000000"/>
              </a:buClr>
              <a:buSzPts val="1900"/>
              <a:buFont typeface="Arial"/>
              <a:buNone/>
            </a:pPr>
            <a:r>
              <a:rPr lang="en-US" sz="1900" b="0" i="1" u="none" strike="noStrike" cap="none">
                <a:solidFill>
                  <a:srgbClr val="000000"/>
                </a:solidFill>
                <a:latin typeface="Trebuchet MS"/>
                <a:ea typeface="Trebuchet MS"/>
                <a:cs typeface="Trebuchet MS"/>
                <a:sym typeface="Trebuchet MS"/>
              </a:rPr>
              <a:t>Ingeniero Electrónico -  Universidad Nacional de Colombia</a:t>
            </a:r>
            <a:endParaRPr sz="1900" b="0" i="1" u="none" strike="noStrike" cap="none">
              <a:solidFill>
                <a:srgbClr val="000000"/>
              </a:solidFill>
              <a:latin typeface="Trebuchet MS"/>
              <a:ea typeface="Trebuchet MS"/>
              <a:cs typeface="Trebuchet MS"/>
              <a:sym typeface="Trebuchet MS"/>
            </a:endParaRPr>
          </a:p>
          <a:p>
            <a:pPr marL="457200" marR="0" lvl="0" indent="0" algn="l" rtl="0">
              <a:lnSpc>
                <a:spcPct val="100000"/>
              </a:lnSpc>
              <a:spcBef>
                <a:spcPct val="0"/>
              </a:spcBef>
              <a:spcAft>
                <a:spcPct val="0"/>
              </a:spcAft>
              <a:buClr>
                <a:srgbClr val="000000"/>
              </a:buClr>
              <a:buSzPts val="1900"/>
              <a:buFont typeface="Arial"/>
              <a:buNone/>
            </a:pPr>
            <a:r>
              <a:rPr lang="en-US" sz="1900" b="0" i="1" u="none" strike="noStrike" cap="none">
                <a:solidFill>
                  <a:srgbClr val="000000"/>
                </a:solidFill>
                <a:latin typeface="Trebuchet MS"/>
                <a:ea typeface="Trebuchet MS"/>
                <a:cs typeface="Trebuchet MS"/>
                <a:sym typeface="Trebuchet MS"/>
              </a:rPr>
              <a:t>Ingeniero de Sistemas - Universidad de Caldas</a:t>
            </a:r>
            <a:endParaRPr sz="1900" b="0" i="1" u="none" strike="noStrike" cap="none">
              <a:solidFill>
                <a:srgbClr val="000000"/>
              </a:solidFill>
              <a:latin typeface="Trebuchet MS"/>
              <a:ea typeface="Trebuchet MS"/>
              <a:cs typeface="Trebuchet MS"/>
              <a:sym typeface="Trebuchet MS"/>
            </a:endParaRPr>
          </a:p>
          <a:p>
            <a:pPr marL="457200" marR="0" lvl="0" indent="0" algn="l" rtl="0">
              <a:lnSpc>
                <a:spcPct val="100000"/>
              </a:lnSpc>
              <a:spcBef>
                <a:spcPct val="0"/>
              </a:spcBef>
              <a:spcAft>
                <a:spcPct val="0"/>
              </a:spcAft>
              <a:buClr>
                <a:srgbClr val="000000"/>
              </a:buClr>
              <a:buSzPts val="1900"/>
              <a:buFont typeface="Arial"/>
              <a:buNone/>
            </a:pPr>
            <a:r>
              <a:rPr lang="en-US" sz="1900" b="0" i="1" u="none" strike="noStrike" cap="none">
                <a:solidFill>
                  <a:srgbClr val="000000"/>
                </a:solidFill>
                <a:latin typeface="Trebuchet MS"/>
                <a:ea typeface="Trebuchet MS"/>
                <a:cs typeface="Trebuchet MS"/>
                <a:sym typeface="Trebuchet MS"/>
              </a:rPr>
              <a:t>Magister en Automatización Industrial - Universidad Nacional de Colombia</a:t>
            </a:r>
            <a:endParaRPr sz="1900" b="0" i="1" u="none" strike="noStrike" cap="none">
              <a:solidFill>
                <a:srgbClr val="000000"/>
              </a:solidFill>
              <a:latin typeface="Trebuchet MS"/>
              <a:ea typeface="Trebuchet MS"/>
              <a:cs typeface="Trebuchet MS"/>
              <a:sym typeface="Trebuchet MS"/>
            </a:endParaRPr>
          </a:p>
          <a:p>
            <a:pPr marL="457200" marR="0" lvl="0" indent="0" algn="l" rtl="0">
              <a:lnSpc>
                <a:spcPct val="100000"/>
              </a:lnSpc>
              <a:spcBef>
                <a:spcPct val="0"/>
              </a:spcBef>
              <a:spcAft>
                <a:spcPct val="0"/>
              </a:spcAft>
              <a:buClr>
                <a:schemeClr val="dk1"/>
              </a:buClr>
              <a:buSzPts val="1100"/>
              <a:buFont typeface="Arial"/>
              <a:buNone/>
            </a:pPr>
            <a:r>
              <a:rPr lang="en-US" sz="1900" b="0" i="1" u="none" strike="noStrike" cap="none">
                <a:solidFill>
                  <a:schemeClr val="dk1"/>
                </a:solidFill>
                <a:latin typeface="Trebuchet MS"/>
                <a:ea typeface="Trebuchet MS"/>
                <a:cs typeface="Trebuchet MS"/>
                <a:sym typeface="Trebuchet MS"/>
              </a:rPr>
              <a:t>Especialista en Deep Learning - DeepLearning.AI</a:t>
            </a:r>
            <a:endParaRPr sz="1900" b="0" i="1" u="none" strike="noStrike" cap="none">
              <a:solidFill>
                <a:srgbClr val="000000"/>
              </a:solidFill>
              <a:latin typeface="Trebuchet MS"/>
              <a:ea typeface="Trebuchet MS"/>
              <a:cs typeface="Trebuchet MS"/>
              <a:sym typeface="Trebuchet MS"/>
            </a:endParaRPr>
          </a:p>
          <a:p>
            <a:pPr marL="457200" marR="0" lvl="0" indent="0" algn="l" rtl="0">
              <a:lnSpc>
                <a:spcPct val="100000"/>
              </a:lnSpc>
              <a:spcBef>
                <a:spcPct val="0"/>
              </a:spcBef>
              <a:spcAft>
                <a:spcPct val="0"/>
              </a:spcAft>
              <a:buClr>
                <a:srgbClr val="000000"/>
              </a:buClr>
              <a:buSzPts val="1900"/>
              <a:buFont typeface="Arial"/>
              <a:buNone/>
            </a:pPr>
            <a:r>
              <a:rPr lang="en-US" sz="1900" b="0" i="1" u="none" strike="noStrike" cap="none">
                <a:solidFill>
                  <a:srgbClr val="000000"/>
                </a:solidFill>
                <a:latin typeface="Trebuchet MS"/>
                <a:ea typeface="Trebuchet MS"/>
                <a:cs typeface="Trebuchet MS"/>
                <a:sym typeface="Trebuchet MS"/>
              </a:rPr>
              <a:t>Doctor en Ingeniería - Universidad Autónoma de Manizales</a:t>
            </a:r>
            <a:endParaRPr sz="1900" b="0" i="1" u="none" strike="noStrike" cap="none">
              <a:solidFill>
                <a:srgbClr val="000000"/>
              </a:solidFill>
              <a:latin typeface="Trebuchet MS"/>
              <a:ea typeface="Trebuchet MS"/>
              <a:cs typeface="Trebuchet MS"/>
              <a:sym typeface="Trebuchet MS"/>
            </a:endParaRPr>
          </a:p>
          <a:p>
            <a:pPr marL="457200" marR="0" lvl="0" indent="0" algn="l" rtl="0">
              <a:lnSpc>
                <a:spcPct val="100000"/>
              </a:lnSpc>
              <a:spcBef>
                <a:spcPct val="0"/>
              </a:spcBef>
              <a:spcAft>
                <a:spcPct val="0"/>
              </a:spcAft>
              <a:buClr>
                <a:srgbClr val="000000"/>
              </a:buClr>
              <a:buSzPts val="1900"/>
              <a:buFont typeface="Arial"/>
              <a:buNone/>
            </a:pPr>
            <a:endParaRPr sz="1900" b="0" i="1" u="none" strike="noStrike" cap="none">
              <a:solidFill>
                <a:srgbClr val="000000"/>
              </a:solidFill>
              <a:latin typeface="Trebuchet MS"/>
              <a:ea typeface="Trebuchet MS"/>
              <a:cs typeface="Trebuchet MS"/>
              <a:sym typeface="Trebuchet MS"/>
            </a:endParaRPr>
          </a:p>
          <a:p>
            <a:pPr marL="457200" marR="0" lvl="0" indent="0" algn="l" rtl="0">
              <a:lnSpc>
                <a:spcPct val="100000"/>
              </a:lnSpc>
              <a:spcBef>
                <a:spcPct val="0"/>
              </a:spcBef>
              <a:spcAft>
                <a:spcPct val="0"/>
              </a:spcAft>
              <a:buClr>
                <a:schemeClr val="dk1"/>
              </a:buClr>
              <a:buSzPts val="1900"/>
              <a:buFont typeface="Arial"/>
              <a:buNone/>
            </a:pPr>
            <a:r>
              <a:rPr lang="en-US" sz="1900" b="0" i="1" u="none" strike="noStrike" cap="none">
                <a:solidFill>
                  <a:schemeClr val="dk1"/>
                </a:solidFill>
                <a:latin typeface="Trebuchet MS"/>
                <a:ea typeface="Trebuchet MS"/>
                <a:cs typeface="Trebuchet MS"/>
                <a:sym typeface="Trebuchet MS"/>
              </a:rPr>
              <a:t>Google Scholar: </a:t>
            </a:r>
            <a:r>
              <a:rPr lang="en-US" sz="1900" b="0" i="1" u="sng" strike="noStrike" cap="none">
                <a:solidFill>
                  <a:schemeClr val="hlink"/>
                </a:solidFill>
                <a:latin typeface="Trebuchet MS"/>
                <a:ea typeface="Trebuchet MS"/>
                <a:cs typeface="Trebuchet MS"/>
                <a:sym typeface="Trebuchet MS"/>
                <a:hlinkClick r:id="rId4"/>
              </a:rPr>
              <a:t>https://scholar.google.es/citations?user=_8F9RPQAAAAJ&amp;hl=es</a:t>
            </a:r>
            <a:endParaRPr sz="1900" b="0" i="1" u="none" strike="noStrike" cap="none">
              <a:solidFill>
                <a:schemeClr val="dk1"/>
              </a:solidFill>
              <a:latin typeface="Trebuchet MS"/>
              <a:ea typeface="Trebuchet MS"/>
              <a:cs typeface="Trebuchet MS"/>
              <a:sym typeface="Trebuchet MS"/>
            </a:endParaRPr>
          </a:p>
          <a:p>
            <a:pPr marL="457200" marR="0" lvl="0" indent="0" algn="l" rtl="0">
              <a:lnSpc>
                <a:spcPct val="100000"/>
              </a:lnSpc>
              <a:spcBef>
                <a:spcPct val="0"/>
              </a:spcBef>
              <a:spcAft>
                <a:spcPct val="0"/>
              </a:spcAft>
              <a:buClr>
                <a:schemeClr val="dk1"/>
              </a:buClr>
              <a:buSzPts val="1900"/>
              <a:buFont typeface="Arial"/>
              <a:buNone/>
            </a:pPr>
            <a:r>
              <a:rPr lang="en-US" sz="1900" b="0" i="1" u="none" strike="noStrike" cap="none">
                <a:solidFill>
                  <a:schemeClr val="dk1"/>
                </a:solidFill>
                <a:latin typeface="Trebuchet MS"/>
                <a:ea typeface="Trebuchet MS"/>
                <a:cs typeface="Trebuchet MS"/>
                <a:sym typeface="Trebuchet MS"/>
              </a:rPr>
              <a:t>ORCiD: </a:t>
            </a:r>
            <a:r>
              <a:rPr lang="en-US" sz="1900" b="0" i="1" u="sng" strike="noStrike" cap="none">
                <a:solidFill>
                  <a:schemeClr val="hlink"/>
                </a:solidFill>
                <a:latin typeface="Trebuchet MS"/>
                <a:ea typeface="Trebuchet MS"/>
                <a:cs typeface="Trebuchet MS"/>
                <a:sym typeface="Trebuchet MS"/>
                <a:hlinkClick r:id="rId5"/>
              </a:rPr>
              <a:t>https://orcid.org/0000-0002-4978-5211</a:t>
            </a:r>
            <a:endParaRPr sz="1900" b="0" i="1" u="none" strike="noStrike" cap="none">
              <a:solidFill>
                <a:schemeClr val="dk1"/>
              </a:solidFill>
              <a:latin typeface="Trebuchet MS"/>
              <a:ea typeface="Trebuchet MS"/>
              <a:cs typeface="Trebuchet MS"/>
              <a:sym typeface="Trebuchet MS"/>
            </a:endParaRPr>
          </a:p>
          <a:p>
            <a:pPr marL="457200" marR="0" lvl="0" indent="0" algn="l" rtl="0">
              <a:lnSpc>
                <a:spcPct val="100000"/>
              </a:lnSpc>
              <a:spcBef>
                <a:spcPct val="0"/>
              </a:spcBef>
              <a:spcAft>
                <a:spcPct val="0"/>
              </a:spcAft>
              <a:buClr>
                <a:schemeClr val="dk1"/>
              </a:buClr>
              <a:buSzPts val="1900"/>
              <a:buFont typeface="Arial"/>
              <a:buNone/>
            </a:pPr>
            <a:r>
              <a:rPr lang="en-US" sz="1900" b="0" i="1" u="none" strike="noStrike" cap="none">
                <a:solidFill>
                  <a:schemeClr val="dk1"/>
                </a:solidFill>
                <a:latin typeface="Trebuchet MS"/>
                <a:ea typeface="Trebuchet MS"/>
                <a:cs typeface="Trebuchet MS"/>
                <a:sym typeface="Trebuchet MS"/>
              </a:rPr>
              <a:t>ResearchGate: </a:t>
            </a:r>
            <a:r>
              <a:rPr lang="en-US" sz="1900" b="0" i="1" u="sng" strike="noStrike" cap="none">
                <a:solidFill>
                  <a:schemeClr val="hlink"/>
                </a:solidFill>
                <a:latin typeface="Trebuchet MS"/>
                <a:ea typeface="Trebuchet MS"/>
                <a:cs typeface="Trebuchet MS"/>
                <a:sym typeface="Trebuchet MS"/>
                <a:hlinkClick r:id="rId6"/>
              </a:rPr>
              <a:t>https://www.researchgate.net/profile/Reinel-Tabares-Soto</a:t>
            </a:r>
            <a:endParaRPr sz="1900" b="0" i="1"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1409"/>
        <p:cNvGrpSpPr/>
        <p:nvPr/>
      </p:nvGrpSpPr>
      <p:grpSpPr>
        <a:xfrm>
          <a:off x="0" y="0"/>
          <a:ext cx="0" cy="0"/>
          <a:chOff x="0" y="0"/>
          <a:chExt cx="0" cy="0"/>
        </a:xfrm>
      </p:grpSpPr>
      <p:sp>
        <p:nvSpPr>
          <p:cNvPr id="1410" name="Google Shape;1410;g1dc71f27eea_0_43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1" name="Google Shape;1411;g1dc71f27eea_0_430"/>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12" name="Google Shape;1412;g1dc71f27eea_0_43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413" name="Google Shape;1413;g1dc71f27eea_0_43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g1dc71f27eea_0_43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415" name="Google Shape;1415;g1dc71f27eea_0_43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g1dc71f27eea_0_430"/>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Historia de la Programación</a:t>
            </a:r>
            <a:endParaRPr sz="2000" b="0" i="0" u="none" strike="noStrike" cap="none">
              <a:solidFill>
                <a:srgbClr val="003870"/>
              </a:solidFill>
              <a:latin typeface="Trebuchet MS"/>
              <a:ea typeface="Trebuchet MS"/>
              <a:cs typeface="Trebuchet MS"/>
              <a:sym typeface="Trebuchet MS"/>
            </a:endParaRPr>
          </a:p>
        </p:txBody>
      </p:sp>
      <p:sp>
        <p:nvSpPr>
          <p:cNvPr id="1417" name="Google Shape;1417;g1dc71f27eea_0_43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8" name="Google Shape;1418;g1dc71f27eea_0_43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419" name="Google Shape;1419;g1dc71f27eea_0_430"/>
          <p:cNvCxnSpPr/>
          <p:nvPr/>
        </p:nvCxnSpPr>
        <p:spPr>
          <a:xfrm rot="10800000" flipH="1">
            <a:off x="1039075" y="4208975"/>
            <a:ext cx="10287000" cy="12000"/>
          </a:xfrm>
          <a:prstGeom prst="straightConnector1">
            <a:avLst/>
          </a:prstGeom>
          <a:noFill/>
          <a:ln w="76200" cap="flat" cmpd="sng">
            <a:solidFill>
              <a:schemeClr val="dk1"/>
            </a:solidFill>
            <a:prstDash val="solid"/>
            <a:round/>
            <a:headEnd type="none" w="sm" len="sm"/>
            <a:tailEnd type="triangle" w="med" len="med"/>
          </a:ln>
        </p:spPr>
      </p:cxnSp>
      <p:sp>
        <p:nvSpPr>
          <p:cNvPr id="1420" name="Google Shape;1420;g1dc71f27eea_0_430"/>
          <p:cNvSpPr txBox="1"/>
          <p:nvPr/>
        </p:nvSpPr>
        <p:spPr>
          <a:xfrm>
            <a:off x="726425" y="4851650"/>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1833</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Charles Babbage &amp; Ada Louelace</a:t>
            </a:r>
            <a:endParaRPr sz="1400" b="0" i="0" u="none" strike="noStrike" cap="none">
              <a:solidFill>
                <a:srgbClr val="000000"/>
              </a:solidFill>
              <a:latin typeface="Trebuchet MS"/>
              <a:ea typeface="Trebuchet MS"/>
              <a:cs typeface="Trebuchet MS"/>
              <a:sym typeface="Trebuchet MS"/>
            </a:endParaRPr>
          </a:p>
        </p:txBody>
      </p:sp>
      <p:sp>
        <p:nvSpPr>
          <p:cNvPr id="1421" name="Google Shape;1421;g1dc71f27eea_0_430"/>
          <p:cNvSpPr/>
          <p:nvPr/>
        </p:nvSpPr>
        <p:spPr>
          <a:xfrm>
            <a:off x="1188575"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g1dc71f27eea_0_430"/>
          <p:cNvSpPr/>
          <p:nvPr/>
        </p:nvSpPr>
        <p:spPr>
          <a:xfrm rot="10800000">
            <a:off x="1349150"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g1dc71f27eea_0_430"/>
          <p:cNvSpPr txBox="1"/>
          <p:nvPr/>
        </p:nvSpPr>
        <p:spPr>
          <a:xfrm>
            <a:off x="887000" y="22737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Tabuladora Hollerith</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&amp; </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1133"/>
                </a:solidFill>
                <a:highlight>
                  <a:srgbClr val="FCFCFC"/>
                </a:highlight>
                <a:latin typeface="Trebuchet MS"/>
                <a:ea typeface="Trebuchet MS"/>
                <a:cs typeface="Trebuchet MS"/>
                <a:sym typeface="Trebuchet MS"/>
              </a:rPr>
              <a:t>IBM</a:t>
            </a:r>
            <a:endParaRPr sz="1400" b="0" i="0" u="none" strike="noStrike" cap="none">
              <a:solidFill>
                <a:srgbClr val="001133"/>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1887-1896</a:t>
            </a:r>
            <a:endParaRPr sz="1400" b="0" i="0" u="none" strike="noStrike" cap="none">
              <a:solidFill>
                <a:srgbClr val="000000"/>
              </a:solidFill>
              <a:latin typeface="Trebuchet MS"/>
              <a:ea typeface="Trebuchet MS"/>
              <a:cs typeface="Trebuchet MS"/>
              <a:sym typeface="Trebuchet MS"/>
            </a:endParaRPr>
          </a:p>
        </p:txBody>
      </p:sp>
      <p:sp>
        <p:nvSpPr>
          <p:cNvPr id="1424" name="Google Shape;1424;g1dc71f27eea_0_430"/>
          <p:cNvSpPr/>
          <p:nvPr/>
        </p:nvSpPr>
        <p:spPr>
          <a:xfrm rot="10800000">
            <a:off x="27081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g1dc71f27eea_0_430"/>
          <p:cNvSpPr txBox="1"/>
          <p:nvPr/>
        </p:nvSpPr>
        <p:spPr>
          <a:xfrm>
            <a:off x="2245988" y="2293813"/>
            <a:ext cx="1085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Alan turing: La máquina universal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1936</a:t>
            </a:r>
            <a:endParaRPr sz="1400" b="0" i="0" u="none" strike="noStrike" cap="none">
              <a:solidFill>
                <a:srgbClr val="000000"/>
              </a:solidFill>
              <a:latin typeface="Trebuchet MS"/>
              <a:ea typeface="Trebuchet MS"/>
              <a:cs typeface="Trebuchet MS"/>
              <a:sym typeface="Trebuchet MS"/>
            </a:endParaRPr>
          </a:p>
        </p:txBody>
      </p:sp>
      <p:sp>
        <p:nvSpPr>
          <p:cNvPr id="1426" name="Google Shape;1426;g1dc71f27eea_0_430"/>
          <p:cNvSpPr/>
          <p:nvPr/>
        </p:nvSpPr>
        <p:spPr>
          <a:xfrm>
            <a:off x="2573738"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g1dc71f27eea_0_430"/>
          <p:cNvSpPr txBox="1"/>
          <p:nvPr/>
        </p:nvSpPr>
        <p:spPr>
          <a:xfrm>
            <a:off x="1972088" y="47935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1937</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Claude Shannon: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algebra booleana</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VS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operaciones matemáticas</a:t>
            </a:r>
            <a:endParaRPr sz="1400" b="0" i="0" u="none" strike="noStrike" cap="none">
              <a:solidFill>
                <a:srgbClr val="000000"/>
              </a:solidFill>
              <a:latin typeface="Trebuchet MS"/>
              <a:ea typeface="Trebuchet MS"/>
              <a:cs typeface="Trebuchet MS"/>
              <a:sym typeface="Trebuchet MS"/>
            </a:endParaRPr>
          </a:p>
        </p:txBody>
      </p:sp>
      <p:sp>
        <p:nvSpPr>
          <p:cNvPr id="1428" name="Google Shape;1428;g1dc71f27eea_0_430"/>
          <p:cNvSpPr/>
          <p:nvPr/>
        </p:nvSpPr>
        <p:spPr>
          <a:xfrm>
            <a:off x="3901700" y="43571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g1dc71f27eea_0_430"/>
          <p:cNvSpPr txBox="1"/>
          <p:nvPr/>
        </p:nvSpPr>
        <p:spPr>
          <a:xfrm>
            <a:off x="3257113" y="4874025"/>
            <a:ext cx="1364100" cy="144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1946</a:t>
            </a: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ENIAC: Primera computadora</a:t>
            </a:r>
            <a:endParaRPr sz="14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1430" name="Google Shape;1430;g1dc71f27eea_0_430"/>
          <p:cNvSpPr/>
          <p:nvPr/>
        </p:nvSpPr>
        <p:spPr>
          <a:xfrm rot="10800000">
            <a:off x="4139425"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g1dc71f27eea_0_430"/>
          <p:cNvSpPr txBox="1"/>
          <p:nvPr/>
        </p:nvSpPr>
        <p:spPr>
          <a:xfrm>
            <a:off x="3605000" y="22938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El lenguaje ensamblador y el shortcode </a:t>
            </a:r>
            <a:r>
              <a:rPr lang="en-US" sz="1400" b="0" i="0" u="none" strike="noStrike" cap="none">
                <a:solidFill>
                  <a:schemeClr val="dk1"/>
                </a:solidFill>
                <a:latin typeface="Trebuchet MS"/>
                <a:ea typeface="Trebuchet MS"/>
                <a:cs typeface="Trebuchet MS"/>
                <a:sym typeface="Trebuchet MS"/>
              </a:rPr>
              <a:t>1949-1950</a:t>
            </a:r>
            <a:endParaRPr sz="1400" b="0" i="0" u="none" strike="noStrike" cap="none">
              <a:solidFill>
                <a:srgbClr val="000000"/>
              </a:solidFill>
              <a:latin typeface="Trebuchet MS"/>
              <a:ea typeface="Trebuchet MS"/>
              <a:cs typeface="Trebuchet MS"/>
              <a:sym typeface="Trebuchet MS"/>
            </a:endParaRPr>
          </a:p>
        </p:txBody>
      </p:sp>
      <p:sp>
        <p:nvSpPr>
          <p:cNvPr id="1432" name="Google Shape;1432;g1dc71f27eea_0_430"/>
          <p:cNvSpPr/>
          <p:nvPr/>
        </p:nvSpPr>
        <p:spPr>
          <a:xfrm>
            <a:off x="518681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g1dc71f27eea_0_430"/>
          <p:cNvSpPr txBox="1"/>
          <p:nvPr/>
        </p:nvSpPr>
        <p:spPr>
          <a:xfrm>
            <a:off x="4585163" y="479267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1952</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Alick Glennie</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Autocode fue el primer lenguaje de programación compilado</a:t>
            </a:r>
            <a:endParaRPr sz="1400" b="0" i="0" u="none" strike="noStrike" cap="none">
              <a:solidFill>
                <a:srgbClr val="000000"/>
              </a:solidFill>
              <a:latin typeface="Trebuchet MS"/>
              <a:ea typeface="Trebuchet MS"/>
              <a:cs typeface="Trebuchet MS"/>
              <a:sym typeface="Trebuchet MS"/>
            </a:endParaRPr>
          </a:p>
        </p:txBody>
      </p:sp>
      <p:sp>
        <p:nvSpPr>
          <p:cNvPr id="1434" name="Google Shape;1434;g1dc71f27eea_0_430"/>
          <p:cNvSpPr/>
          <p:nvPr/>
        </p:nvSpPr>
        <p:spPr>
          <a:xfrm rot="10800000">
            <a:off x="5570688" y="35358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g1dc71f27eea_0_430"/>
          <p:cNvSpPr txBox="1"/>
          <p:nvPr/>
        </p:nvSpPr>
        <p:spPr>
          <a:xfrm>
            <a:off x="4969050" y="237516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John Backus:</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FORTRAN</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1957</a:t>
            </a:r>
            <a:endParaRPr sz="1400" b="0" i="0" u="none" strike="noStrike" cap="none">
              <a:solidFill>
                <a:srgbClr val="000000"/>
              </a:solidFill>
              <a:latin typeface="Trebuchet MS"/>
              <a:ea typeface="Trebuchet MS"/>
              <a:cs typeface="Trebuchet MS"/>
              <a:sym typeface="Trebuchet MS"/>
            </a:endParaRPr>
          </a:p>
        </p:txBody>
      </p:sp>
      <p:sp>
        <p:nvSpPr>
          <p:cNvPr id="1436" name="Google Shape;1436;g1dc71f27eea_0_430"/>
          <p:cNvSpPr/>
          <p:nvPr/>
        </p:nvSpPr>
        <p:spPr>
          <a:xfrm>
            <a:off x="6668463" y="433617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g1dc71f27eea_0_430"/>
          <p:cNvSpPr txBox="1"/>
          <p:nvPr/>
        </p:nvSpPr>
        <p:spPr>
          <a:xfrm>
            <a:off x="60668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1958</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CFCFC"/>
                </a:highlight>
                <a:latin typeface="Trebuchet MS"/>
                <a:ea typeface="Trebuchet MS"/>
                <a:cs typeface="Trebuchet MS"/>
                <a:sym typeface="Trebuchet MS"/>
              </a:rPr>
              <a:t>Algorithmic language (ALGOL) and List Processor (LISP)</a:t>
            </a:r>
            <a:endParaRPr sz="1600" b="0" i="0" u="none" strike="noStrike" cap="none">
              <a:solidFill>
                <a:srgbClr val="111111"/>
              </a:solidFill>
              <a:latin typeface="Trebuchet MS"/>
              <a:ea typeface="Trebuchet MS"/>
              <a:cs typeface="Trebuchet MS"/>
              <a:sym typeface="Trebuchet MS"/>
            </a:endParaRPr>
          </a:p>
        </p:txBody>
      </p:sp>
      <p:sp>
        <p:nvSpPr>
          <p:cNvPr id="1438" name="Google Shape;1438;g1dc71f27eea_0_430"/>
          <p:cNvSpPr/>
          <p:nvPr/>
        </p:nvSpPr>
        <p:spPr>
          <a:xfrm rot="10800000">
            <a:off x="6791138" y="355676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g1dc71f27eea_0_430"/>
          <p:cNvSpPr txBox="1"/>
          <p:nvPr/>
        </p:nvSpPr>
        <p:spPr>
          <a:xfrm>
            <a:off x="6189500" y="2396113"/>
            <a:ext cx="1364100" cy="126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300"/>
              <a:buFont typeface="Arial"/>
              <a:buNone/>
            </a:pPr>
            <a:r>
              <a:rPr lang="en-US" sz="1300" b="0" i="0" u="none" strike="noStrike" cap="none">
                <a:solidFill>
                  <a:schemeClr val="dk1"/>
                </a:solidFill>
                <a:highlight>
                  <a:srgbClr val="FCFCFC"/>
                </a:highlight>
                <a:latin typeface="Trebuchet MS"/>
                <a:ea typeface="Trebuchet MS"/>
                <a:cs typeface="Trebuchet MS"/>
                <a:sym typeface="Trebuchet MS"/>
              </a:rPr>
              <a:t>Dr. Grace Murray Hopper</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COBOL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1959</a:t>
            </a:r>
            <a:endParaRPr sz="1400" b="0" i="0" u="none" strike="noStrike" cap="none">
              <a:solidFill>
                <a:srgbClr val="000000"/>
              </a:solidFill>
              <a:latin typeface="Trebuchet MS"/>
              <a:ea typeface="Trebuchet MS"/>
              <a:cs typeface="Trebuchet MS"/>
              <a:sym typeface="Trebuchet MS"/>
            </a:endParaRPr>
          </a:p>
        </p:txBody>
      </p:sp>
      <p:sp>
        <p:nvSpPr>
          <p:cNvPr id="1440" name="Google Shape;1440;g1dc71f27eea_0_430"/>
          <p:cNvSpPr/>
          <p:nvPr/>
        </p:nvSpPr>
        <p:spPr>
          <a:xfrm>
            <a:off x="7926763"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g1dc71f27eea_0_430"/>
          <p:cNvSpPr txBox="1"/>
          <p:nvPr/>
        </p:nvSpPr>
        <p:spPr>
          <a:xfrm>
            <a:off x="7325125" y="4669725"/>
            <a:ext cx="1364100" cy="20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1964</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FFFFF"/>
                </a:highlight>
                <a:latin typeface="Trebuchet MS"/>
                <a:ea typeface="Trebuchet MS"/>
                <a:cs typeface="Trebuchet MS"/>
                <a:sym typeface="Trebuchet MS"/>
              </a:rPr>
              <a:t>John G. Kemeny and Thomas E. Kurtz at Dartmouth:</a:t>
            </a:r>
            <a:endParaRPr sz="1400" b="0" i="0" u="none" strike="noStrike" cap="none">
              <a:solidFill>
                <a:srgbClr val="111111"/>
              </a:solidFill>
              <a:highlight>
                <a:srgbClr val="FFFFFF"/>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FFFFF"/>
                </a:highlight>
                <a:latin typeface="Trebuchet MS"/>
                <a:ea typeface="Trebuchet MS"/>
                <a:cs typeface="Trebuchet MS"/>
                <a:sym typeface="Trebuchet MS"/>
              </a:rPr>
              <a:t>BASIC</a:t>
            </a:r>
            <a:endParaRPr sz="1400" b="0" i="0" u="none" strike="noStrike" cap="none">
              <a:solidFill>
                <a:srgbClr val="111111"/>
              </a:solidFill>
              <a:highlight>
                <a:srgbClr val="FFFFFF"/>
              </a:highlight>
              <a:latin typeface="Trebuchet MS"/>
              <a:ea typeface="Trebuchet MS"/>
              <a:cs typeface="Trebuchet MS"/>
              <a:sym typeface="Trebuchet MS"/>
            </a:endParaRPr>
          </a:p>
        </p:txBody>
      </p:sp>
      <p:sp>
        <p:nvSpPr>
          <p:cNvPr id="1442" name="Google Shape;1442;g1dc71f27eea_0_430"/>
          <p:cNvSpPr/>
          <p:nvPr/>
        </p:nvSpPr>
        <p:spPr>
          <a:xfrm rot="10800000">
            <a:off x="81964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g1dc71f27eea_0_430"/>
          <p:cNvSpPr txBox="1"/>
          <p:nvPr/>
        </p:nvSpPr>
        <p:spPr>
          <a:xfrm>
            <a:off x="7461150" y="1821625"/>
            <a:ext cx="1631400" cy="171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Dennis Ritchie y C </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Donald Chamberlain and Raymond Boyce y SQL</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1972</a:t>
            </a:r>
            <a:endParaRPr sz="1400" b="0" i="0" u="none" strike="noStrike" cap="none">
              <a:solidFill>
                <a:srgbClr val="000000"/>
              </a:solidFill>
              <a:latin typeface="Trebuchet MS"/>
              <a:ea typeface="Trebuchet MS"/>
              <a:cs typeface="Trebuchet MS"/>
              <a:sym typeface="Trebuchet MS"/>
            </a:endParaRPr>
          </a:p>
        </p:txBody>
      </p:sp>
      <p:sp>
        <p:nvSpPr>
          <p:cNvPr id="1444" name="Google Shape;1444;g1dc71f27eea_0_430"/>
          <p:cNvSpPr/>
          <p:nvPr/>
        </p:nvSpPr>
        <p:spPr>
          <a:xfrm>
            <a:off x="9117163" y="4337025"/>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g1dc71f27eea_0_430"/>
          <p:cNvSpPr txBox="1"/>
          <p:nvPr/>
        </p:nvSpPr>
        <p:spPr>
          <a:xfrm>
            <a:off x="8515525" y="4669725"/>
            <a:ext cx="1364100" cy="144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1991</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111111"/>
                </a:solidFill>
                <a:highlight>
                  <a:srgbClr val="FFFFFF"/>
                </a:highlight>
                <a:latin typeface="Trebuchet MS"/>
                <a:ea typeface="Trebuchet MS"/>
                <a:cs typeface="Trebuchet MS"/>
                <a:sym typeface="Trebuchet MS"/>
              </a:rPr>
              <a:t>Python - Guido van Rossum</a:t>
            </a:r>
            <a:endParaRPr sz="1400" b="0" i="0" u="none" strike="noStrike" cap="none">
              <a:solidFill>
                <a:srgbClr val="111111"/>
              </a:solidFill>
              <a:highlight>
                <a:srgbClr val="FFFFFF"/>
              </a:highlight>
              <a:latin typeface="Trebuchet MS"/>
              <a:ea typeface="Trebuchet MS"/>
              <a:cs typeface="Trebuchet MS"/>
              <a:sym typeface="Trebuchet MS"/>
            </a:endParaRPr>
          </a:p>
        </p:txBody>
      </p:sp>
      <p:sp>
        <p:nvSpPr>
          <p:cNvPr id="1446" name="Google Shape;1446;g1dc71f27eea_0_430"/>
          <p:cNvSpPr/>
          <p:nvPr/>
        </p:nvSpPr>
        <p:spPr>
          <a:xfrm rot="10800000">
            <a:off x="9827838" y="3555913"/>
            <a:ext cx="160800" cy="537000"/>
          </a:xfrm>
          <a:prstGeom prst="upArrow">
            <a:avLst>
              <a:gd name="adj1" fmla="val 50000"/>
              <a:gd name="adj2" fmla="val 5000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g1dc71f27eea_0_430"/>
          <p:cNvSpPr txBox="1"/>
          <p:nvPr/>
        </p:nvSpPr>
        <p:spPr>
          <a:xfrm>
            <a:off x="9092550" y="1821625"/>
            <a:ext cx="1631400" cy="171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James Gosling y Java</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Brendan Eich y JavaScript</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chemeClr val="dk1"/>
                </a:solidFill>
                <a:highlight>
                  <a:srgbClr val="FCFCFC"/>
                </a:highlight>
                <a:latin typeface="Trebuchet MS"/>
                <a:ea typeface="Trebuchet MS"/>
                <a:cs typeface="Trebuchet MS"/>
                <a:sym typeface="Trebuchet MS"/>
              </a:rPr>
              <a:t>PHP</a:t>
            </a:r>
            <a:endParaRPr sz="1400" b="0" i="0" u="none" strike="noStrike" cap="none">
              <a:solidFill>
                <a:schemeClr val="dk1"/>
              </a:solidFill>
              <a:highlight>
                <a:srgbClr val="FCFCFC"/>
              </a:highlight>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 </a:t>
            </a:r>
            <a:r>
              <a:rPr lang="en-US" sz="1400" b="0" i="0" u="none" strike="noStrike" cap="none">
                <a:solidFill>
                  <a:schemeClr val="dk1"/>
                </a:solidFill>
                <a:latin typeface="Trebuchet MS"/>
                <a:ea typeface="Trebuchet MS"/>
                <a:cs typeface="Trebuchet MS"/>
                <a:sym typeface="Trebuchet MS"/>
              </a:rPr>
              <a:t>1995</a:t>
            </a:r>
            <a:endParaRPr sz="1400" b="0" i="0" u="none" strike="noStrike" cap="none">
              <a:solidFill>
                <a:srgbClr val="000000"/>
              </a:solidFill>
              <a:latin typeface="Trebuchet MS"/>
              <a:ea typeface="Trebuchet MS"/>
              <a:cs typeface="Trebuchet MS"/>
              <a:sym typeface="Trebuchet MS"/>
            </a:endParaRPr>
          </a:p>
        </p:txBody>
      </p:sp>
      <p:pic>
        <p:nvPicPr>
          <p:cNvPr id="1448" name="Google Shape;1448;g1dc71f27eea_0_430"/>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10500750" y="5021775"/>
            <a:ext cx="1364100" cy="1364100"/>
          </a:xfrm>
          <a:prstGeom prst="rect">
            <a:avLst/>
          </a:prstGeom>
          <a:noFill/>
          <a:ln>
            <a:noFill/>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452"/>
        <p:cNvGrpSpPr/>
        <p:nvPr/>
      </p:nvGrpSpPr>
      <p:grpSpPr>
        <a:xfrm>
          <a:off x="0" y="0"/>
          <a:ext cx="0" cy="0"/>
          <a:chOff x="0" y="0"/>
          <a:chExt cx="0" cy="0"/>
        </a:xfrm>
      </p:grpSpPr>
      <p:sp>
        <p:nvSpPr>
          <p:cNvPr id="1453" name="Google Shape;1453;g1dc4262e295_0_76"/>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4" name="Google Shape;1454;g1dc4262e295_0_76"/>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5" name="Google Shape;1455;g1dc4262e295_0_76"/>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56" name="Google Shape;1456;g1dc4262e295_0_76"/>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457" name="Google Shape;1457;g1dc4262e295_0_76"/>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1dc4262e295_0_76"/>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459" name="Google Shape;1459;g1dc4262e295_0_76"/>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g1dc4262e295_0_76"/>
          <p:cNvSpPr txBox="1">
            <a:spLocks noGrp="1"/>
          </p:cNvSpPr>
          <p:nvPr>
            <p:ph type="title"/>
          </p:nvPr>
        </p:nvSpPr>
        <p:spPr>
          <a:xfrm>
            <a:off x="887100" y="2808913"/>
            <a:ext cx="10417800" cy="9234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sz="6000"/>
              <a:t>Lógica de Programación</a:t>
            </a:r>
            <a:endParaRPr sz="600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464"/>
        <p:cNvGrpSpPr/>
        <p:nvPr/>
      </p:nvGrpSpPr>
      <p:grpSpPr>
        <a:xfrm>
          <a:off x="0" y="0"/>
          <a:ext cx="0" cy="0"/>
          <a:chOff x="0" y="0"/>
          <a:chExt cx="0" cy="0"/>
        </a:xfrm>
      </p:grpSpPr>
      <p:sp>
        <p:nvSpPr>
          <p:cNvPr id="1465" name="Google Shape;1465;g1dc71f27eea_1_28"/>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6" name="Google Shape;1466;g1dc71f27eea_1_28"/>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67" name="Google Shape;1467;g1dc71f27eea_1_28"/>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468" name="Google Shape;1468;g1dc71f27eea_1_28"/>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g1dc71f27eea_1_28"/>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470" name="Google Shape;1470;g1dc71f27eea_1_28"/>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g1dc71f27eea_1_28"/>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Lógica de Programación</a:t>
            </a:r>
            <a:endParaRPr sz="2000" b="0" i="0" u="none" strike="noStrike" cap="none">
              <a:solidFill>
                <a:srgbClr val="003870"/>
              </a:solidFill>
              <a:latin typeface="Trebuchet MS"/>
              <a:ea typeface="Trebuchet MS"/>
              <a:cs typeface="Trebuchet MS"/>
              <a:sym typeface="Trebuchet MS"/>
            </a:endParaRPr>
          </a:p>
        </p:txBody>
      </p:sp>
      <p:sp>
        <p:nvSpPr>
          <p:cNvPr id="1472" name="Google Shape;1472;g1dc71f27eea_1_28"/>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3" name="Google Shape;1473;g1dc71f27eea_1_28"/>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4" name="Google Shape;1474;g1dc71f27eea_1_28"/>
          <p:cNvSpPr txBox="1"/>
          <p:nvPr/>
        </p:nvSpPr>
        <p:spPr>
          <a:xfrm>
            <a:off x="973200" y="2181725"/>
            <a:ext cx="10245600" cy="831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“Aplicar todos los conceptos de algoritmos, la definición paso a paso y trasladar toda la lógica del algoritmo desarrollado a un lenguaje de programación”</a:t>
            </a:r>
            <a:endParaRPr sz="2100" b="0" i="0" u="none" strike="noStrike" cap="none">
              <a:solidFill>
                <a:srgbClr val="000000"/>
              </a:solidFill>
              <a:latin typeface="Trebuchet MS"/>
              <a:ea typeface="Trebuchet MS"/>
              <a:cs typeface="Trebuchet MS"/>
              <a:sym typeface="Trebuchet MS"/>
            </a:endParaRPr>
          </a:p>
        </p:txBody>
      </p:sp>
      <p:sp>
        <p:nvSpPr>
          <p:cNvPr id="1475" name="Google Shape;1475;g1dc71f27eea_1_28"/>
          <p:cNvSpPr txBox="1">
            <a:spLocks noGrp="1"/>
          </p:cNvSpPr>
          <p:nvPr>
            <p:ph type="title"/>
          </p:nvPr>
        </p:nvSpPr>
        <p:spPr>
          <a:xfrm>
            <a:off x="1058525" y="1475525"/>
            <a:ext cx="9706500" cy="5388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3500"/>
              <a:t>Definición</a:t>
            </a:r>
            <a:endParaRPr sz="350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1479"/>
        <p:cNvGrpSpPr/>
        <p:nvPr/>
      </p:nvGrpSpPr>
      <p:grpSpPr>
        <a:xfrm>
          <a:off x="0" y="0"/>
          <a:ext cx="0" cy="0"/>
          <a:chOff x="0" y="0"/>
          <a:chExt cx="0" cy="0"/>
        </a:xfrm>
      </p:grpSpPr>
      <p:sp>
        <p:nvSpPr>
          <p:cNvPr id="1480" name="Google Shape;1480;g1dc4262e295_0_15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1" name="Google Shape;1481;g1dc4262e295_0_150"/>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82" name="Google Shape;1482;g1dc4262e295_0_15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483" name="Google Shape;1483;g1dc4262e295_0_15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1dc4262e295_0_15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485" name="Google Shape;1485;g1dc4262e295_0_15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g1dc4262e295_0_150"/>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Lógica de Programación</a:t>
            </a:r>
            <a:endParaRPr sz="2000" b="0" i="0" u="none" strike="noStrike" cap="none">
              <a:solidFill>
                <a:srgbClr val="003870"/>
              </a:solidFill>
              <a:latin typeface="Trebuchet MS"/>
              <a:ea typeface="Trebuchet MS"/>
              <a:cs typeface="Trebuchet MS"/>
              <a:sym typeface="Trebuchet MS"/>
            </a:endParaRPr>
          </a:p>
        </p:txBody>
      </p:sp>
      <p:sp>
        <p:nvSpPr>
          <p:cNvPr id="1487" name="Google Shape;1487;g1dc4262e295_0_15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8" name="Google Shape;1488;g1dc4262e295_0_15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9" name="Google Shape;1489;g1dc4262e295_0_150"/>
          <p:cNvSpPr txBox="1"/>
          <p:nvPr/>
        </p:nvSpPr>
        <p:spPr>
          <a:xfrm>
            <a:off x="973200" y="2181725"/>
            <a:ext cx="10245600" cy="831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“Aplicar todos los conceptos de algoritmos, la definición paso a paso y trasladar toda la lógica del algoritmo desarrollado a un lenguaje de programación”</a:t>
            </a:r>
            <a:endParaRPr sz="2100" b="0" i="0" u="none" strike="noStrike" cap="none">
              <a:solidFill>
                <a:srgbClr val="000000"/>
              </a:solidFill>
              <a:latin typeface="Trebuchet MS"/>
              <a:ea typeface="Trebuchet MS"/>
              <a:cs typeface="Trebuchet MS"/>
              <a:sym typeface="Trebuchet MS"/>
            </a:endParaRPr>
          </a:p>
        </p:txBody>
      </p:sp>
      <p:sp>
        <p:nvSpPr>
          <p:cNvPr id="1490" name="Google Shape;1490;g1dc4262e295_0_150"/>
          <p:cNvSpPr txBox="1">
            <a:spLocks noGrp="1"/>
          </p:cNvSpPr>
          <p:nvPr>
            <p:ph type="title"/>
          </p:nvPr>
        </p:nvSpPr>
        <p:spPr>
          <a:xfrm>
            <a:off x="1058525" y="1475525"/>
            <a:ext cx="9706500" cy="5388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3500"/>
              <a:t>Definición</a:t>
            </a:r>
            <a:endParaRPr sz="3500"/>
          </a:p>
        </p:txBody>
      </p:sp>
      <p:sp>
        <p:nvSpPr>
          <p:cNvPr id="1491" name="Google Shape;1491;g1dc4262e295_0_150"/>
          <p:cNvSpPr/>
          <p:nvPr/>
        </p:nvSpPr>
        <p:spPr>
          <a:xfrm>
            <a:off x="3375725" y="3180425"/>
            <a:ext cx="292500" cy="10515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g1dc4262e295_0_150"/>
          <p:cNvSpPr/>
          <p:nvPr/>
        </p:nvSpPr>
        <p:spPr>
          <a:xfrm>
            <a:off x="1391375" y="4572000"/>
            <a:ext cx="4261200" cy="677100"/>
          </a:xfrm>
          <a:prstGeom prst="roundRect">
            <a:avLst>
              <a:gd name="adj" fmla="val 23678"/>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Fases de desarrollo de un programa</a:t>
            </a:r>
            <a:endParaRPr sz="1900" b="0" i="0" u="none" strike="noStrike" cap="none">
              <a:solidFill>
                <a:srgbClr val="000000"/>
              </a:solidFill>
              <a:latin typeface="Trebuchet MS"/>
              <a:ea typeface="Trebuchet MS"/>
              <a:cs typeface="Trebuchet MS"/>
              <a:sym typeface="Trebuchet MS"/>
            </a:endParaRPr>
          </a:p>
        </p:txBody>
      </p:sp>
      <p:sp>
        <p:nvSpPr>
          <p:cNvPr id="1493" name="Google Shape;1493;g1dc4262e295_0_150"/>
          <p:cNvSpPr/>
          <p:nvPr/>
        </p:nvSpPr>
        <p:spPr>
          <a:xfrm>
            <a:off x="6739100" y="3954575"/>
            <a:ext cx="2003100" cy="8313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Definición</a:t>
            </a:r>
            <a:endParaRPr sz="1900" b="0" i="0" u="none" strike="noStrike" cap="none">
              <a:solidFill>
                <a:srgbClr val="000000"/>
              </a:solidFill>
              <a:latin typeface="Trebuchet MS"/>
              <a:ea typeface="Trebuchet MS"/>
              <a:cs typeface="Trebuchet MS"/>
              <a:sym typeface="Trebuchet MS"/>
            </a:endParaRPr>
          </a:p>
        </p:txBody>
      </p:sp>
      <p:sp>
        <p:nvSpPr>
          <p:cNvPr id="1494" name="Google Shape;1494;g1dc4262e295_0_150"/>
          <p:cNvSpPr/>
          <p:nvPr/>
        </p:nvSpPr>
        <p:spPr>
          <a:xfrm>
            <a:off x="8928250" y="3954575"/>
            <a:ext cx="2003100" cy="8313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Análisis</a:t>
            </a:r>
            <a:endParaRPr sz="1900" b="0" i="0" u="none" strike="noStrike" cap="none">
              <a:solidFill>
                <a:srgbClr val="000000"/>
              </a:solidFill>
              <a:latin typeface="Trebuchet MS"/>
              <a:ea typeface="Trebuchet MS"/>
              <a:cs typeface="Trebuchet MS"/>
              <a:sym typeface="Trebuchet MS"/>
            </a:endParaRPr>
          </a:p>
        </p:txBody>
      </p:sp>
      <p:sp>
        <p:nvSpPr>
          <p:cNvPr id="1495" name="Google Shape;1495;g1dc4262e295_0_150"/>
          <p:cNvSpPr/>
          <p:nvPr/>
        </p:nvSpPr>
        <p:spPr>
          <a:xfrm>
            <a:off x="6739100" y="5035225"/>
            <a:ext cx="2003100" cy="8313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Diseño</a:t>
            </a:r>
            <a:endParaRPr sz="1900" b="0" i="0" u="none" strike="noStrike" cap="none">
              <a:solidFill>
                <a:srgbClr val="000000"/>
              </a:solidFill>
              <a:latin typeface="Trebuchet MS"/>
              <a:ea typeface="Trebuchet MS"/>
              <a:cs typeface="Trebuchet MS"/>
              <a:sym typeface="Trebuchet MS"/>
            </a:endParaRPr>
          </a:p>
        </p:txBody>
      </p:sp>
      <p:sp>
        <p:nvSpPr>
          <p:cNvPr id="1496" name="Google Shape;1496;g1dc4262e295_0_150"/>
          <p:cNvSpPr/>
          <p:nvPr/>
        </p:nvSpPr>
        <p:spPr>
          <a:xfrm>
            <a:off x="8928250" y="5035225"/>
            <a:ext cx="2003100" cy="8313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Trebuchet MS"/>
                <a:ea typeface="Trebuchet MS"/>
                <a:cs typeface="Trebuchet MS"/>
                <a:sym typeface="Trebuchet MS"/>
              </a:rPr>
              <a:t>Implementación</a:t>
            </a:r>
            <a:endParaRPr sz="1900" b="0" i="0" u="none" strike="noStrike" cap="none">
              <a:solidFill>
                <a:srgbClr val="000000"/>
              </a:solidFill>
              <a:latin typeface="Trebuchet MS"/>
              <a:ea typeface="Trebuchet MS"/>
              <a:cs typeface="Trebuchet MS"/>
              <a:sym typeface="Trebuchet MS"/>
            </a:endParaRPr>
          </a:p>
        </p:txBody>
      </p:sp>
      <p:sp>
        <p:nvSpPr>
          <p:cNvPr id="1497" name="Google Shape;1497;g1dc4262e295_0_150"/>
          <p:cNvSpPr txBox="1"/>
          <p:nvPr/>
        </p:nvSpPr>
        <p:spPr>
          <a:xfrm>
            <a:off x="8215750" y="3449350"/>
            <a:ext cx="1205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400"/>
              <a:buFont typeface="Arial"/>
              <a:buNone/>
            </a:pPr>
            <a:r>
              <a:rPr lang="en-US" sz="1400" b="0" i="1" u="none" strike="noStrike" cap="none">
                <a:solidFill>
                  <a:srgbClr val="000000"/>
                </a:solidFill>
                <a:latin typeface="Trebuchet MS"/>
                <a:ea typeface="Trebuchet MS"/>
                <a:cs typeface="Trebuchet MS"/>
                <a:sym typeface="Trebuchet MS"/>
              </a:rPr>
              <a:t>Principales</a:t>
            </a:r>
            <a:endParaRPr sz="1400" b="0" i="1" u="none" strike="noStrike" cap="none">
              <a:solidFill>
                <a:srgbClr val="000000"/>
              </a:solidFill>
              <a:latin typeface="Trebuchet MS"/>
              <a:ea typeface="Trebuchet MS"/>
              <a:cs typeface="Trebuchet MS"/>
              <a:sym typeface="Trebuchet MS"/>
            </a:endParaRPr>
          </a:p>
        </p:txBody>
      </p:sp>
      <p:sp>
        <p:nvSpPr>
          <p:cNvPr id="1498" name="Google Shape;1498;g1dc4262e295_0_150"/>
          <p:cNvSpPr/>
          <p:nvPr/>
        </p:nvSpPr>
        <p:spPr>
          <a:xfrm rot="-5400000">
            <a:off x="6084532" y="4600650"/>
            <a:ext cx="222600" cy="6198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1502"/>
        <p:cNvGrpSpPr/>
        <p:nvPr/>
      </p:nvGrpSpPr>
      <p:grpSpPr>
        <a:xfrm>
          <a:off x="0" y="0"/>
          <a:ext cx="0" cy="0"/>
          <a:chOff x="0" y="0"/>
          <a:chExt cx="0" cy="0"/>
        </a:xfrm>
      </p:grpSpPr>
      <p:sp>
        <p:nvSpPr>
          <p:cNvPr id="1503" name="Google Shape;1503;g1dc71f27eea_1_52"/>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4" name="Google Shape;1504;g1dc71f27eea_1_52"/>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505" name="Google Shape;1505;g1dc71f27eea_1_52"/>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506" name="Google Shape;1506;g1dc71f27eea_1_52"/>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g1dc71f27eea_1_52"/>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508" name="Google Shape;1508;g1dc71f27eea_1_52"/>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g1dc71f27eea_1_52"/>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Lógica de Programación</a:t>
            </a:r>
            <a:endParaRPr sz="2000" b="0" i="0" u="none" strike="noStrike" cap="none">
              <a:solidFill>
                <a:srgbClr val="003870"/>
              </a:solidFill>
              <a:latin typeface="Trebuchet MS"/>
              <a:ea typeface="Trebuchet MS"/>
              <a:cs typeface="Trebuchet MS"/>
              <a:sym typeface="Trebuchet MS"/>
            </a:endParaRPr>
          </a:p>
        </p:txBody>
      </p:sp>
      <p:sp>
        <p:nvSpPr>
          <p:cNvPr id="1510" name="Google Shape;1510;g1dc71f27eea_1_52"/>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1" name="Google Shape;1511;g1dc71f27eea_1_52"/>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2" name="Google Shape;1512;g1dc71f27eea_1_52"/>
          <p:cNvSpPr txBox="1"/>
          <p:nvPr/>
        </p:nvSpPr>
        <p:spPr>
          <a:xfrm>
            <a:off x="1058525" y="2299650"/>
            <a:ext cx="4627500" cy="34170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00000"/>
              </a:lnSpc>
              <a:spcBef>
                <a:spcPct val="0"/>
              </a:spcBef>
              <a:spcAft>
                <a:spcPct val="0"/>
              </a:spcAft>
              <a:buClr>
                <a:srgbClr val="000000"/>
              </a:buClr>
              <a:buSzPts val="2100"/>
              <a:buFont typeface="Trebuchet MS"/>
              <a:buAutoNum type="arabicPeriod"/>
            </a:pPr>
            <a:r>
              <a:rPr lang="en-US" sz="2100" b="0" i="0" u="none" strike="noStrike" cap="none">
                <a:solidFill>
                  <a:srgbClr val="000000"/>
                </a:solidFill>
                <a:latin typeface="Trebuchet MS"/>
                <a:ea typeface="Trebuchet MS"/>
                <a:cs typeface="Trebuchet MS"/>
                <a:sym typeface="Trebuchet MS"/>
              </a:rPr>
              <a:t>Definición y análisis del problema</a:t>
            </a:r>
            <a:endParaRPr sz="2100" b="0" i="0" u="none" strike="noStrike" cap="none">
              <a:solidFill>
                <a:srgbClr val="000000"/>
              </a:solidFill>
              <a:latin typeface="Trebuchet MS"/>
              <a:ea typeface="Trebuchet MS"/>
              <a:cs typeface="Trebuchet MS"/>
              <a:sym typeface="Trebuchet MS"/>
            </a:endParaRPr>
          </a:p>
          <a:p>
            <a:pPr marL="457200" marR="0" lvl="0" indent="-361950" algn="l" rtl="0">
              <a:lnSpc>
                <a:spcPct val="100000"/>
              </a:lnSpc>
              <a:spcBef>
                <a:spcPct val="0"/>
              </a:spcBef>
              <a:spcAft>
                <a:spcPct val="0"/>
              </a:spcAft>
              <a:buClr>
                <a:srgbClr val="000000"/>
              </a:buClr>
              <a:buSzPts val="2100"/>
              <a:buFont typeface="Trebuchet MS"/>
              <a:buAutoNum type="arabicPeriod"/>
            </a:pPr>
            <a:r>
              <a:rPr lang="en-US" sz="2100" b="0" i="0" u="none" strike="noStrike" cap="none">
                <a:solidFill>
                  <a:srgbClr val="000000"/>
                </a:solidFill>
                <a:latin typeface="Trebuchet MS"/>
                <a:ea typeface="Trebuchet MS"/>
                <a:cs typeface="Trebuchet MS"/>
                <a:sym typeface="Trebuchet MS"/>
              </a:rPr>
              <a:t>Diseño de algoritmos</a:t>
            </a:r>
            <a:endParaRPr sz="2100" b="0" i="0" u="none" strike="noStrike" cap="none">
              <a:solidFill>
                <a:srgbClr val="000000"/>
              </a:solidFill>
              <a:latin typeface="Trebuchet MS"/>
              <a:ea typeface="Trebuchet MS"/>
              <a:cs typeface="Trebuchet MS"/>
              <a:sym typeface="Trebuchet MS"/>
            </a:endParaRPr>
          </a:p>
          <a:p>
            <a:pPr marL="914400" marR="0" lvl="1" indent="-361950" algn="l" rtl="0">
              <a:lnSpc>
                <a:spcPct val="100000"/>
              </a:lnSpc>
              <a:spcBef>
                <a:spcPct val="0"/>
              </a:spcBef>
              <a:spcAft>
                <a:spcPct val="0"/>
              </a:spcAft>
              <a:buClr>
                <a:srgbClr val="000000"/>
              </a:buClr>
              <a:buSzPts val="2100"/>
              <a:buFont typeface="Trebuchet MS"/>
              <a:buAutoNum type="alphaLcPeriod"/>
            </a:pPr>
            <a:r>
              <a:rPr lang="en-US" sz="2100" b="0" i="0" u="none" strike="noStrike" cap="none">
                <a:solidFill>
                  <a:srgbClr val="000000"/>
                </a:solidFill>
                <a:latin typeface="Trebuchet MS"/>
                <a:ea typeface="Trebuchet MS"/>
                <a:cs typeface="Trebuchet MS"/>
                <a:sym typeface="Trebuchet MS"/>
              </a:rPr>
              <a:t>Diagrama de flujo</a:t>
            </a:r>
            <a:endParaRPr sz="2100" b="0" i="0" u="none" strike="noStrike" cap="none">
              <a:solidFill>
                <a:srgbClr val="000000"/>
              </a:solidFill>
              <a:latin typeface="Trebuchet MS"/>
              <a:ea typeface="Trebuchet MS"/>
              <a:cs typeface="Trebuchet MS"/>
              <a:sym typeface="Trebuchet MS"/>
            </a:endParaRPr>
          </a:p>
          <a:p>
            <a:pPr marL="914400" marR="0" lvl="1" indent="-361950" algn="l" rtl="0">
              <a:lnSpc>
                <a:spcPct val="100000"/>
              </a:lnSpc>
              <a:spcBef>
                <a:spcPct val="0"/>
              </a:spcBef>
              <a:spcAft>
                <a:spcPct val="0"/>
              </a:spcAft>
              <a:buClr>
                <a:srgbClr val="000000"/>
              </a:buClr>
              <a:buSzPts val="2100"/>
              <a:buFont typeface="Trebuchet MS"/>
              <a:buAutoNum type="alphaLcPeriod"/>
            </a:pPr>
            <a:r>
              <a:rPr lang="en-US" sz="2100" b="0" i="0" u="none" strike="noStrike" cap="none">
                <a:solidFill>
                  <a:srgbClr val="000000"/>
                </a:solidFill>
                <a:latin typeface="Trebuchet MS"/>
                <a:ea typeface="Trebuchet MS"/>
                <a:cs typeface="Trebuchet MS"/>
                <a:sym typeface="Trebuchet MS"/>
              </a:rPr>
              <a:t>Pseudocódigo</a:t>
            </a:r>
            <a:endParaRPr sz="2100" b="0" i="0" u="none" strike="noStrike" cap="none">
              <a:solidFill>
                <a:srgbClr val="000000"/>
              </a:solidFill>
              <a:latin typeface="Trebuchet MS"/>
              <a:ea typeface="Trebuchet MS"/>
              <a:cs typeface="Trebuchet MS"/>
              <a:sym typeface="Trebuchet MS"/>
            </a:endParaRPr>
          </a:p>
          <a:p>
            <a:pPr marL="457200" marR="0" lvl="0" indent="-361950" algn="l" rtl="0">
              <a:lnSpc>
                <a:spcPct val="100000"/>
              </a:lnSpc>
              <a:spcBef>
                <a:spcPct val="0"/>
              </a:spcBef>
              <a:spcAft>
                <a:spcPct val="0"/>
              </a:spcAft>
              <a:buClr>
                <a:srgbClr val="000000"/>
              </a:buClr>
              <a:buSzPts val="2100"/>
              <a:buFont typeface="Trebuchet MS"/>
              <a:buAutoNum type="arabicPeriod"/>
            </a:pPr>
            <a:r>
              <a:rPr lang="en-US" sz="2100" b="0" i="0" u="none" strike="noStrike" cap="none">
                <a:solidFill>
                  <a:srgbClr val="000000"/>
                </a:solidFill>
                <a:latin typeface="Trebuchet MS"/>
                <a:ea typeface="Trebuchet MS"/>
                <a:cs typeface="Trebuchet MS"/>
                <a:sym typeface="Trebuchet MS"/>
              </a:rPr>
              <a:t>Codificación del programa</a:t>
            </a:r>
            <a:endParaRPr sz="2100" b="0" i="0" u="none" strike="noStrike" cap="none">
              <a:solidFill>
                <a:srgbClr val="000000"/>
              </a:solidFill>
              <a:latin typeface="Trebuchet MS"/>
              <a:ea typeface="Trebuchet MS"/>
              <a:cs typeface="Trebuchet MS"/>
              <a:sym typeface="Trebuchet MS"/>
            </a:endParaRPr>
          </a:p>
          <a:p>
            <a:pPr marL="457200" marR="0" lvl="0" indent="-361950" algn="l" rtl="0">
              <a:lnSpc>
                <a:spcPct val="100000"/>
              </a:lnSpc>
              <a:spcBef>
                <a:spcPct val="0"/>
              </a:spcBef>
              <a:spcAft>
                <a:spcPct val="0"/>
              </a:spcAft>
              <a:buClr>
                <a:srgbClr val="000000"/>
              </a:buClr>
              <a:buSzPts val="2100"/>
              <a:buFont typeface="Trebuchet MS"/>
              <a:buAutoNum type="arabicPeriod"/>
            </a:pPr>
            <a:r>
              <a:rPr lang="en-US" sz="2100" b="0" i="0" u="none" strike="noStrike" cap="none">
                <a:solidFill>
                  <a:srgbClr val="000000"/>
                </a:solidFill>
                <a:latin typeface="Trebuchet MS"/>
                <a:ea typeface="Trebuchet MS"/>
                <a:cs typeface="Trebuchet MS"/>
                <a:sym typeface="Trebuchet MS"/>
              </a:rPr>
              <a:t>Depuración y verificación del programa</a:t>
            </a:r>
            <a:endParaRPr sz="2100" b="0" i="0" u="none" strike="noStrike" cap="none">
              <a:solidFill>
                <a:srgbClr val="000000"/>
              </a:solidFill>
              <a:latin typeface="Trebuchet MS"/>
              <a:ea typeface="Trebuchet MS"/>
              <a:cs typeface="Trebuchet MS"/>
              <a:sym typeface="Trebuchet MS"/>
            </a:endParaRPr>
          </a:p>
          <a:p>
            <a:pPr marL="457200" marR="0" lvl="0" indent="-361950" algn="l" rtl="0">
              <a:lnSpc>
                <a:spcPct val="100000"/>
              </a:lnSpc>
              <a:spcBef>
                <a:spcPct val="0"/>
              </a:spcBef>
              <a:spcAft>
                <a:spcPct val="0"/>
              </a:spcAft>
              <a:buClr>
                <a:srgbClr val="000000"/>
              </a:buClr>
              <a:buSzPts val="2100"/>
              <a:buFont typeface="Trebuchet MS"/>
              <a:buAutoNum type="arabicPeriod"/>
            </a:pPr>
            <a:r>
              <a:rPr lang="en-US" sz="2100" b="0" i="0" u="none" strike="noStrike" cap="none">
                <a:solidFill>
                  <a:srgbClr val="000000"/>
                </a:solidFill>
                <a:latin typeface="Trebuchet MS"/>
                <a:ea typeface="Trebuchet MS"/>
                <a:cs typeface="Trebuchet MS"/>
                <a:sym typeface="Trebuchet MS"/>
              </a:rPr>
              <a:t>Documentación</a:t>
            </a:r>
            <a:endParaRPr sz="2100" b="0" i="0" u="none" strike="noStrike" cap="none">
              <a:solidFill>
                <a:srgbClr val="000000"/>
              </a:solidFill>
              <a:latin typeface="Trebuchet MS"/>
              <a:ea typeface="Trebuchet MS"/>
              <a:cs typeface="Trebuchet MS"/>
              <a:sym typeface="Trebuchet MS"/>
            </a:endParaRPr>
          </a:p>
          <a:p>
            <a:pPr marL="457200" marR="0" lvl="0" indent="-361950" algn="l" rtl="0">
              <a:lnSpc>
                <a:spcPct val="100000"/>
              </a:lnSpc>
              <a:spcBef>
                <a:spcPct val="0"/>
              </a:spcBef>
              <a:spcAft>
                <a:spcPct val="0"/>
              </a:spcAft>
              <a:buClr>
                <a:srgbClr val="000000"/>
              </a:buClr>
              <a:buSzPts val="2100"/>
              <a:buFont typeface="Trebuchet MS"/>
              <a:buAutoNum type="arabicPeriod"/>
            </a:pPr>
            <a:r>
              <a:rPr lang="en-US" sz="2100" b="0" i="0" u="none" strike="noStrike" cap="none">
                <a:solidFill>
                  <a:srgbClr val="000000"/>
                </a:solidFill>
                <a:latin typeface="Trebuchet MS"/>
                <a:ea typeface="Trebuchet MS"/>
                <a:cs typeface="Trebuchet MS"/>
                <a:sym typeface="Trebuchet MS"/>
              </a:rPr>
              <a:t>Mantenimiento</a:t>
            </a:r>
            <a:endParaRPr sz="2100" b="0" i="0" u="none" strike="noStrike" cap="none">
              <a:solidFill>
                <a:srgbClr val="000000"/>
              </a:solidFill>
              <a:latin typeface="Trebuchet MS"/>
              <a:ea typeface="Trebuchet MS"/>
              <a:cs typeface="Trebuchet MS"/>
              <a:sym typeface="Trebuchet MS"/>
            </a:endParaRPr>
          </a:p>
        </p:txBody>
      </p:sp>
      <p:pic>
        <p:nvPicPr>
          <p:cNvPr id="1513" name="Google Shape;1513;g1dc71f27eea_1_52"/>
          <p:cNvPicPr preferRelativeResize="0"/>
          <p:nvPr/>
        </p:nvPicPr>
        <p:blipFill>
          <a:blip r:embed="rId4">
            <a:alphaModFix/>
          </a:blip>
          <a:stretch>
            <a:fillRect/>
          </a:stretch>
        </p:blipFill>
        <p:spPr>
          <a:xfrm>
            <a:off x="5569475" y="2014527"/>
            <a:ext cx="6387001" cy="3973107"/>
          </a:xfrm>
          <a:prstGeom prst="rect">
            <a:avLst/>
          </a:prstGeom>
          <a:noFill/>
          <a:ln>
            <a:noFill/>
          </a:ln>
        </p:spPr>
      </p:pic>
      <p:sp>
        <p:nvSpPr>
          <p:cNvPr id="1514" name="Google Shape;1514;g1dc71f27eea_1_52"/>
          <p:cNvSpPr txBox="1">
            <a:spLocks noGrp="1"/>
          </p:cNvSpPr>
          <p:nvPr>
            <p:ph type="title"/>
          </p:nvPr>
        </p:nvSpPr>
        <p:spPr>
          <a:xfrm>
            <a:off x="1058525" y="1475525"/>
            <a:ext cx="9706500" cy="4002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600"/>
              <a:t>Fases de desarrollo de un programa</a:t>
            </a:r>
            <a:endParaRPr sz="260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518"/>
        <p:cNvGrpSpPr/>
        <p:nvPr/>
      </p:nvGrpSpPr>
      <p:grpSpPr>
        <a:xfrm>
          <a:off x="0" y="0"/>
          <a:ext cx="0" cy="0"/>
          <a:chOff x="0" y="0"/>
          <a:chExt cx="0" cy="0"/>
        </a:xfrm>
      </p:grpSpPr>
      <p:sp>
        <p:nvSpPr>
          <p:cNvPr id="1519" name="Google Shape;1519;g1dc7d2207bd_1_91"/>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0" name="Google Shape;1520;g1dc7d2207bd_1_91"/>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521" name="Google Shape;1521;g1dc7d2207bd_1_91"/>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522" name="Google Shape;1522;g1dc7d2207bd_1_91"/>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g1dc7d2207bd_1_91"/>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524" name="Google Shape;1524;g1dc7d2207bd_1_91"/>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g1dc7d2207bd_1_91"/>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Lógica de Programación</a:t>
            </a:r>
            <a:endParaRPr sz="2000" b="0" i="0" u="none" strike="noStrike" cap="none">
              <a:solidFill>
                <a:srgbClr val="003870"/>
              </a:solidFill>
              <a:latin typeface="Trebuchet MS"/>
              <a:ea typeface="Trebuchet MS"/>
              <a:cs typeface="Trebuchet MS"/>
              <a:sym typeface="Trebuchet MS"/>
            </a:endParaRPr>
          </a:p>
        </p:txBody>
      </p:sp>
      <p:sp>
        <p:nvSpPr>
          <p:cNvPr id="1526" name="Google Shape;1526;g1dc7d2207bd_1_91"/>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7" name="Google Shape;1527;g1dc7d2207bd_1_91"/>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8" name="Google Shape;1528;g1dc7d2207bd_1_91"/>
          <p:cNvSpPr/>
          <p:nvPr/>
        </p:nvSpPr>
        <p:spPr>
          <a:xfrm>
            <a:off x="1477978" y="1717876"/>
            <a:ext cx="2095500" cy="931800"/>
          </a:xfrm>
          <a:prstGeom prst="rect">
            <a:avLst/>
          </a:prstGeom>
          <a:solidFill>
            <a:srgbClr val="FFFFFF"/>
          </a:soli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600"/>
              <a:buFont typeface="Arial"/>
              <a:buNone/>
            </a:pPr>
            <a:r>
              <a:rPr lang="en-US" sz="1600" b="1" i="0" u="none" strike="noStrike" cap="none">
                <a:solidFill>
                  <a:srgbClr val="000000"/>
                </a:solidFill>
                <a:latin typeface="Trebuchet MS"/>
                <a:ea typeface="Trebuchet MS"/>
                <a:cs typeface="Trebuchet MS"/>
                <a:sym typeface="Trebuchet MS"/>
              </a:rPr>
              <a:t>Pasos 1 a 4:</a:t>
            </a:r>
            <a:endParaRPr sz="1600" b="1"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600"/>
              <a:buFont typeface="Arial"/>
              <a:buNone/>
            </a:pPr>
            <a:r>
              <a:rPr lang="en-US" sz="1600" b="0" i="0" u="none" strike="noStrike" cap="none">
                <a:solidFill>
                  <a:srgbClr val="000000"/>
                </a:solidFill>
                <a:latin typeface="Trebuchet MS"/>
                <a:ea typeface="Trebuchet MS"/>
                <a:cs typeface="Trebuchet MS"/>
                <a:sym typeface="Trebuchet MS"/>
              </a:rPr>
              <a:t>Diseño del Algoritmo</a:t>
            </a:r>
            <a:endParaRPr sz="1600" b="0" i="0" u="none" strike="noStrike" cap="none">
              <a:solidFill>
                <a:srgbClr val="000000"/>
              </a:solidFill>
              <a:latin typeface="Trebuchet MS"/>
              <a:ea typeface="Trebuchet MS"/>
              <a:cs typeface="Trebuchet MS"/>
              <a:sym typeface="Trebuchet MS"/>
            </a:endParaRPr>
          </a:p>
        </p:txBody>
      </p:sp>
      <p:sp>
        <p:nvSpPr>
          <p:cNvPr id="1529" name="Google Shape;1529;g1dc7d2207bd_1_91"/>
          <p:cNvSpPr/>
          <p:nvPr/>
        </p:nvSpPr>
        <p:spPr>
          <a:xfrm>
            <a:off x="4951836" y="1705275"/>
            <a:ext cx="2095500" cy="931800"/>
          </a:xfrm>
          <a:prstGeom prst="rect">
            <a:avLst/>
          </a:prstGeom>
          <a:solidFill>
            <a:srgbClr val="FFFFFF"/>
          </a:soli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600"/>
              <a:buFont typeface="Arial"/>
              <a:buNone/>
            </a:pPr>
            <a:r>
              <a:rPr lang="en-US" sz="1600" b="1" i="0" u="none" strike="noStrike" cap="none">
                <a:solidFill>
                  <a:srgbClr val="000000"/>
                </a:solidFill>
                <a:latin typeface="Trebuchet MS"/>
                <a:ea typeface="Trebuchet MS"/>
                <a:cs typeface="Trebuchet MS"/>
                <a:sym typeface="Trebuchet MS"/>
              </a:rPr>
              <a:t>Paso 5:</a:t>
            </a:r>
            <a:endParaRPr sz="1600" b="1"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600"/>
              <a:buFont typeface="Arial"/>
              <a:buNone/>
            </a:pPr>
            <a:r>
              <a:rPr lang="en-US" sz="1600" b="0" i="0" u="none" strike="noStrike" cap="none">
                <a:solidFill>
                  <a:srgbClr val="000000"/>
                </a:solidFill>
                <a:latin typeface="Trebuchet MS"/>
                <a:ea typeface="Trebuchet MS"/>
                <a:cs typeface="Trebuchet MS"/>
                <a:sym typeface="Trebuchet MS"/>
              </a:rPr>
              <a:t>Codificación</a:t>
            </a:r>
            <a:endParaRPr sz="1600" b="0" i="0" u="none" strike="noStrike" cap="none">
              <a:solidFill>
                <a:srgbClr val="000000"/>
              </a:solidFill>
              <a:latin typeface="Trebuchet MS"/>
              <a:ea typeface="Trebuchet MS"/>
              <a:cs typeface="Trebuchet MS"/>
              <a:sym typeface="Trebuchet MS"/>
            </a:endParaRPr>
          </a:p>
        </p:txBody>
      </p:sp>
      <p:sp>
        <p:nvSpPr>
          <p:cNvPr id="1530" name="Google Shape;1530;g1dc7d2207bd_1_91"/>
          <p:cNvSpPr/>
          <p:nvPr/>
        </p:nvSpPr>
        <p:spPr>
          <a:xfrm>
            <a:off x="6955325" y="2742994"/>
            <a:ext cx="2385905" cy="1730145"/>
          </a:xfrm>
          <a:prstGeom prst="flowChartDecision">
            <a:avLst/>
          </a:prstGeom>
          <a:solidFill>
            <a:srgbClr val="FFFFFF"/>
          </a:soli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600"/>
              <a:buFont typeface="Arial"/>
              <a:buNone/>
            </a:pPr>
            <a:r>
              <a:rPr lang="en-US" sz="1600" b="1" i="0" u="none" strike="noStrike" cap="none">
                <a:solidFill>
                  <a:srgbClr val="000000"/>
                </a:solidFill>
                <a:latin typeface="Trebuchet MS"/>
                <a:ea typeface="Trebuchet MS"/>
                <a:cs typeface="Trebuchet MS"/>
                <a:sym typeface="Trebuchet MS"/>
              </a:rPr>
              <a:t>Paso 6:</a:t>
            </a:r>
            <a:endParaRPr sz="1600" b="1"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600"/>
              <a:buFont typeface="Arial"/>
              <a:buNone/>
            </a:pPr>
            <a:r>
              <a:rPr lang="en-US" sz="1600" b="0" i="0" u="none" strike="noStrike" cap="none">
                <a:solidFill>
                  <a:srgbClr val="000000"/>
                </a:solidFill>
                <a:latin typeface="Trebuchet MS"/>
                <a:ea typeface="Trebuchet MS"/>
                <a:cs typeface="Trebuchet MS"/>
                <a:sym typeface="Trebuchet MS"/>
              </a:rPr>
              <a:t>Prueba del programa</a:t>
            </a:r>
            <a:endParaRPr sz="1600" b="0" i="0" u="none" strike="noStrike" cap="none">
              <a:solidFill>
                <a:srgbClr val="000000"/>
              </a:solidFill>
              <a:latin typeface="Trebuchet MS"/>
              <a:ea typeface="Trebuchet MS"/>
              <a:cs typeface="Trebuchet MS"/>
              <a:sym typeface="Trebuchet MS"/>
            </a:endParaRPr>
          </a:p>
        </p:txBody>
      </p:sp>
      <p:sp>
        <p:nvSpPr>
          <p:cNvPr id="1531" name="Google Shape;1531;g1dc7d2207bd_1_91"/>
          <p:cNvSpPr txBox="1"/>
          <p:nvPr/>
        </p:nvSpPr>
        <p:spPr>
          <a:xfrm>
            <a:off x="928250" y="3286370"/>
            <a:ext cx="1378500" cy="68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ct val="0"/>
              </a:spcBef>
              <a:spcAft>
                <a:spcPct val="0"/>
              </a:spcAft>
              <a:buClr>
                <a:srgbClr val="000000"/>
              </a:buClr>
              <a:buSzPts val="1600"/>
              <a:buFont typeface="Arial"/>
              <a:buNone/>
            </a:pPr>
            <a:r>
              <a:rPr lang="en-US" sz="1600" b="0" i="0" u="none" strike="noStrike" cap="none">
                <a:solidFill>
                  <a:srgbClr val="F22F08"/>
                </a:solidFill>
                <a:latin typeface="Trebuchet MS"/>
                <a:ea typeface="Trebuchet MS"/>
                <a:cs typeface="Trebuchet MS"/>
                <a:sym typeface="Trebuchet MS"/>
              </a:rPr>
              <a:t>Errores algorítmicos</a:t>
            </a:r>
            <a:endParaRPr sz="1600" b="0" i="0" u="none" strike="noStrike" cap="none">
              <a:solidFill>
                <a:srgbClr val="F22F08"/>
              </a:solidFill>
              <a:latin typeface="Trebuchet MS"/>
              <a:ea typeface="Trebuchet MS"/>
              <a:cs typeface="Trebuchet MS"/>
              <a:sym typeface="Trebuchet MS"/>
            </a:endParaRPr>
          </a:p>
        </p:txBody>
      </p:sp>
      <p:sp>
        <p:nvSpPr>
          <p:cNvPr id="1532" name="Google Shape;1532;g1dc7d2207bd_1_91"/>
          <p:cNvSpPr txBox="1"/>
          <p:nvPr/>
        </p:nvSpPr>
        <p:spPr>
          <a:xfrm>
            <a:off x="4009901" y="3214864"/>
            <a:ext cx="1576500" cy="68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ct val="0"/>
              </a:spcBef>
              <a:spcAft>
                <a:spcPct val="0"/>
              </a:spcAft>
              <a:buClr>
                <a:srgbClr val="000000"/>
              </a:buClr>
              <a:buSzPts val="1600"/>
              <a:buFont typeface="Arial"/>
              <a:buNone/>
            </a:pPr>
            <a:r>
              <a:rPr lang="en-US" sz="1600" b="0" i="0" u="none" strike="noStrike" cap="none">
                <a:solidFill>
                  <a:srgbClr val="21798F"/>
                </a:solidFill>
                <a:latin typeface="Trebuchet MS"/>
                <a:ea typeface="Trebuchet MS"/>
                <a:cs typeface="Trebuchet MS"/>
                <a:sym typeface="Trebuchet MS"/>
              </a:rPr>
              <a:t>Errores de codificación</a:t>
            </a:r>
            <a:endParaRPr sz="1600" b="0" i="0" u="none" strike="noStrike" cap="none">
              <a:solidFill>
                <a:srgbClr val="21798F"/>
              </a:solidFill>
              <a:latin typeface="Trebuchet MS"/>
              <a:ea typeface="Trebuchet MS"/>
              <a:cs typeface="Trebuchet MS"/>
              <a:sym typeface="Trebuchet MS"/>
            </a:endParaRPr>
          </a:p>
        </p:txBody>
      </p:sp>
      <p:cxnSp>
        <p:nvCxnSpPr>
          <p:cNvPr id="1533" name="Google Shape;1533;g1dc7d2207bd_1_91"/>
          <p:cNvCxnSpPr>
            <a:stCxn id="1528" idx="3"/>
            <a:endCxn id="1529" idx="1"/>
          </p:cNvCxnSpPr>
          <p:nvPr/>
        </p:nvCxnSpPr>
        <p:spPr>
          <a:xfrm rot="10800000" flipH="1">
            <a:off x="3573478" y="2171176"/>
            <a:ext cx="1378500" cy="12600"/>
          </a:xfrm>
          <a:prstGeom prst="straightConnector1">
            <a:avLst/>
          </a:prstGeom>
          <a:noFill/>
          <a:ln w="25400" cap="flat" cmpd="sng">
            <a:solidFill>
              <a:srgbClr val="263238"/>
            </a:solidFill>
            <a:prstDash val="solid"/>
            <a:round/>
            <a:headEnd type="none" w="sm" len="sm"/>
            <a:tailEnd type="stealth" w="lg" len="lg"/>
          </a:ln>
        </p:spPr>
      </p:cxnSp>
      <p:cxnSp>
        <p:nvCxnSpPr>
          <p:cNvPr id="1534" name="Google Shape;1534;g1dc7d2207bd_1_91"/>
          <p:cNvCxnSpPr>
            <a:stCxn id="1529" idx="3"/>
            <a:endCxn id="1530" idx="0"/>
          </p:cNvCxnSpPr>
          <p:nvPr/>
        </p:nvCxnSpPr>
        <p:spPr>
          <a:xfrm>
            <a:off x="7047336" y="2171175"/>
            <a:ext cx="1101000" cy="571800"/>
          </a:xfrm>
          <a:prstGeom prst="bentConnector2">
            <a:avLst/>
          </a:prstGeom>
          <a:noFill/>
          <a:ln w="25400" cap="flat" cmpd="sng">
            <a:solidFill>
              <a:srgbClr val="263238"/>
            </a:solidFill>
            <a:prstDash val="solid"/>
            <a:round/>
            <a:headEnd type="none" w="sm" len="sm"/>
            <a:tailEnd type="stealth" w="lg" len="lg"/>
          </a:ln>
        </p:spPr>
      </p:cxnSp>
      <p:cxnSp>
        <p:nvCxnSpPr>
          <p:cNvPr id="1535" name="Google Shape;1535;g1dc7d2207bd_1_91"/>
          <p:cNvCxnSpPr>
            <a:stCxn id="1530" idx="2"/>
            <a:endCxn id="1536" idx="3"/>
          </p:cNvCxnSpPr>
          <p:nvPr/>
        </p:nvCxnSpPr>
        <p:spPr>
          <a:xfrm rot="5400000">
            <a:off x="6490027" y="3348289"/>
            <a:ext cx="533400" cy="2783100"/>
          </a:xfrm>
          <a:prstGeom prst="bentConnector2">
            <a:avLst/>
          </a:prstGeom>
          <a:noFill/>
          <a:ln w="25400" cap="flat" cmpd="sng">
            <a:solidFill>
              <a:srgbClr val="263238"/>
            </a:solidFill>
            <a:prstDash val="solid"/>
            <a:round/>
            <a:headEnd type="none" w="sm" len="sm"/>
            <a:tailEnd type="stealth" w="lg" len="lg"/>
          </a:ln>
        </p:spPr>
      </p:cxnSp>
      <p:sp>
        <p:nvSpPr>
          <p:cNvPr id="1536" name="Google Shape;1536;g1dc7d2207bd_1_91"/>
          <p:cNvSpPr/>
          <p:nvPr/>
        </p:nvSpPr>
        <p:spPr>
          <a:xfrm>
            <a:off x="2525720" y="4074803"/>
            <a:ext cx="2839533" cy="1863234"/>
          </a:xfrm>
          <a:prstGeom prst="flowChartDecision">
            <a:avLst/>
          </a:prstGeom>
          <a:solidFill>
            <a:srgbClr val="FFFFFF"/>
          </a:soli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600"/>
              <a:buFont typeface="Arial"/>
              <a:buNone/>
            </a:pPr>
            <a:r>
              <a:rPr lang="en-US" sz="1600" b="1" i="0" u="none" strike="noStrike" cap="none">
                <a:solidFill>
                  <a:srgbClr val="000000"/>
                </a:solidFill>
                <a:latin typeface="Trebuchet MS"/>
                <a:ea typeface="Trebuchet MS"/>
                <a:cs typeface="Trebuchet MS"/>
                <a:sym typeface="Trebuchet MS"/>
              </a:rPr>
              <a:t>Paso 7:</a:t>
            </a:r>
            <a:endParaRPr sz="1600" b="1"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ct val="0"/>
              </a:spcBef>
              <a:spcAft>
                <a:spcPct val="0"/>
              </a:spcAft>
              <a:buClr>
                <a:srgbClr val="000000"/>
              </a:buClr>
              <a:buSzPts val="1600"/>
              <a:buFont typeface="Arial"/>
              <a:buNone/>
            </a:pPr>
            <a:r>
              <a:rPr lang="en-US" sz="1600" b="0" i="0" u="none" strike="noStrike" cap="none">
                <a:solidFill>
                  <a:srgbClr val="000000"/>
                </a:solidFill>
                <a:latin typeface="Trebuchet MS"/>
                <a:ea typeface="Trebuchet MS"/>
                <a:cs typeface="Trebuchet MS"/>
                <a:sym typeface="Trebuchet MS"/>
              </a:rPr>
              <a:t>Depuración del programa</a:t>
            </a:r>
            <a:endParaRPr sz="1600" b="0" i="0" u="none" strike="noStrike" cap="none">
              <a:solidFill>
                <a:srgbClr val="000000"/>
              </a:solidFill>
              <a:latin typeface="Trebuchet MS"/>
              <a:ea typeface="Trebuchet MS"/>
              <a:cs typeface="Trebuchet MS"/>
              <a:sym typeface="Trebuchet MS"/>
            </a:endParaRPr>
          </a:p>
        </p:txBody>
      </p:sp>
      <p:sp>
        <p:nvSpPr>
          <p:cNvPr id="1537" name="Google Shape;1537;g1dc7d2207bd_1_91"/>
          <p:cNvSpPr txBox="1"/>
          <p:nvPr/>
        </p:nvSpPr>
        <p:spPr>
          <a:xfrm>
            <a:off x="6161811" y="5089882"/>
            <a:ext cx="1587300" cy="68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ct val="0"/>
              </a:spcBef>
              <a:spcAft>
                <a:spcPct val="0"/>
              </a:spcAft>
              <a:buClr>
                <a:srgbClr val="000000"/>
              </a:buClr>
              <a:buSzPts val="1600"/>
              <a:buFont typeface="Arial"/>
              <a:buNone/>
            </a:pPr>
            <a:r>
              <a:rPr lang="en-US" sz="1600" b="0" i="0" u="none" strike="noStrike" cap="none">
                <a:solidFill>
                  <a:srgbClr val="E8505B"/>
                </a:solidFill>
                <a:latin typeface="Trebuchet MS"/>
                <a:ea typeface="Trebuchet MS"/>
                <a:cs typeface="Trebuchet MS"/>
                <a:sym typeface="Trebuchet MS"/>
              </a:rPr>
              <a:t>El programa es incorrecto</a:t>
            </a:r>
            <a:endParaRPr sz="1600" b="0" i="0" u="none" strike="noStrike" cap="none">
              <a:solidFill>
                <a:srgbClr val="E8505B"/>
              </a:solidFill>
              <a:latin typeface="Trebuchet MS"/>
              <a:ea typeface="Trebuchet MS"/>
              <a:cs typeface="Trebuchet MS"/>
              <a:sym typeface="Trebuchet MS"/>
            </a:endParaRPr>
          </a:p>
        </p:txBody>
      </p:sp>
      <p:sp>
        <p:nvSpPr>
          <p:cNvPr id="1538" name="Google Shape;1538;g1dc7d2207bd_1_91"/>
          <p:cNvSpPr/>
          <p:nvPr/>
        </p:nvSpPr>
        <p:spPr>
          <a:xfrm>
            <a:off x="9542302" y="2183683"/>
            <a:ext cx="2095500" cy="931800"/>
          </a:xfrm>
          <a:prstGeom prst="rect">
            <a:avLst/>
          </a:prstGeom>
          <a:solidFill>
            <a:srgbClr val="FFFFFF"/>
          </a:soli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600"/>
              <a:buFont typeface="Arial"/>
              <a:buNone/>
            </a:pPr>
            <a:r>
              <a:rPr lang="en-US" sz="1600" b="1" i="0" u="none" strike="noStrike" cap="none">
                <a:solidFill>
                  <a:srgbClr val="000000"/>
                </a:solidFill>
                <a:latin typeface="Trebuchet MS"/>
                <a:ea typeface="Trebuchet MS"/>
                <a:cs typeface="Trebuchet MS"/>
                <a:sym typeface="Trebuchet MS"/>
              </a:rPr>
              <a:t>¡Bien!</a:t>
            </a:r>
            <a:endParaRPr sz="1600" b="1" i="0" u="none" strike="noStrike" cap="none">
              <a:solidFill>
                <a:srgbClr val="000000"/>
              </a:solidFill>
              <a:latin typeface="Trebuchet MS"/>
              <a:ea typeface="Trebuchet MS"/>
              <a:cs typeface="Trebuchet MS"/>
              <a:sym typeface="Trebuchet MS"/>
            </a:endParaRPr>
          </a:p>
        </p:txBody>
      </p:sp>
      <p:cxnSp>
        <p:nvCxnSpPr>
          <p:cNvPr id="1539" name="Google Shape;1539;g1dc7d2207bd_1_91"/>
          <p:cNvCxnSpPr>
            <a:stCxn id="1530" idx="3"/>
            <a:endCxn id="1538" idx="2"/>
          </p:cNvCxnSpPr>
          <p:nvPr/>
        </p:nvCxnSpPr>
        <p:spPr>
          <a:xfrm rot="10800000" flipH="1">
            <a:off x="9341230" y="3115467"/>
            <a:ext cx="1248900" cy="492600"/>
          </a:xfrm>
          <a:prstGeom prst="bentConnector2">
            <a:avLst/>
          </a:prstGeom>
          <a:noFill/>
          <a:ln w="25400" cap="flat" cmpd="sng">
            <a:solidFill>
              <a:srgbClr val="000000"/>
            </a:solidFill>
            <a:prstDash val="solid"/>
            <a:round/>
            <a:headEnd type="none" w="sm" len="sm"/>
            <a:tailEnd type="stealth" w="lg" len="lg"/>
          </a:ln>
        </p:spPr>
      </p:cxnSp>
      <p:pic>
        <p:nvPicPr>
          <p:cNvPr id="1540" name="Google Shape;1540;g1dc7d2207bd_1_91"/>
          <p:cNvPicPr preferRelativeResize="0"/>
          <p:nvPr/>
        </p:nvPicPr>
        <p:blipFill>
          <a:blip r:embed="rId4">
            <a:alphaModFix/>
          </a:blip>
          <a:stretch>
            <a:fillRect/>
          </a:stretch>
        </p:blipFill>
        <p:spPr>
          <a:xfrm>
            <a:off x="10444820" y="2103877"/>
            <a:ext cx="1073670" cy="1091229"/>
          </a:xfrm>
          <a:prstGeom prst="rect">
            <a:avLst/>
          </a:prstGeom>
          <a:noFill/>
          <a:ln>
            <a:noFill/>
          </a:ln>
        </p:spPr>
      </p:pic>
      <p:sp>
        <p:nvSpPr>
          <p:cNvPr id="1541" name="Google Shape;1541;g1dc7d2207bd_1_91"/>
          <p:cNvSpPr txBox="1"/>
          <p:nvPr/>
        </p:nvSpPr>
        <p:spPr>
          <a:xfrm>
            <a:off x="9203853" y="3762561"/>
            <a:ext cx="1837500" cy="68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ct val="0"/>
              </a:spcBef>
              <a:spcAft>
                <a:spcPct val="0"/>
              </a:spcAft>
              <a:buClr>
                <a:srgbClr val="000000"/>
              </a:buClr>
              <a:buSzPts val="1600"/>
              <a:buFont typeface="Arial"/>
              <a:buNone/>
            </a:pPr>
            <a:r>
              <a:rPr lang="en-US" sz="1600" b="0" i="0" u="none" strike="noStrike" cap="none">
                <a:solidFill>
                  <a:srgbClr val="00B050"/>
                </a:solidFill>
                <a:latin typeface="Trebuchet MS"/>
                <a:ea typeface="Trebuchet MS"/>
                <a:cs typeface="Trebuchet MS"/>
                <a:sym typeface="Trebuchet MS"/>
              </a:rPr>
              <a:t>El programa parece correcto</a:t>
            </a:r>
            <a:endParaRPr sz="1600" b="0" i="0" u="none" strike="noStrike" cap="none">
              <a:solidFill>
                <a:srgbClr val="00B050"/>
              </a:solidFill>
              <a:latin typeface="Trebuchet MS"/>
              <a:ea typeface="Trebuchet MS"/>
              <a:cs typeface="Trebuchet MS"/>
              <a:sym typeface="Trebuchet MS"/>
            </a:endParaRPr>
          </a:p>
        </p:txBody>
      </p:sp>
      <p:sp>
        <p:nvSpPr>
          <p:cNvPr id="1542" name="Google Shape;1542;g1dc7d2207bd_1_91"/>
          <p:cNvSpPr/>
          <p:nvPr/>
        </p:nvSpPr>
        <p:spPr>
          <a:xfrm>
            <a:off x="1977701" y="2670157"/>
            <a:ext cx="565513" cy="2320136"/>
          </a:xfrm>
          <a:custGeom>
            <a:avLst/>
            <a:gdLst/>
            <a:ahLst/>
            <a:cxnLst/>
            <a:rect l="l" t="t" r="r" b="b"/>
            <a:pathLst>
              <a:path w="18805" h="64243" extrusionOk="0">
                <a:moveTo>
                  <a:pt x="18805" y="64243"/>
                </a:moveTo>
                <a:cubicBezTo>
                  <a:pt x="15688" y="61668"/>
                  <a:pt x="915" y="55298"/>
                  <a:pt x="102" y="48792"/>
                </a:cubicBezTo>
                <a:cubicBezTo>
                  <a:pt x="-711" y="42286"/>
                  <a:pt x="13587" y="30834"/>
                  <a:pt x="13926" y="25209"/>
                </a:cubicBezTo>
                <a:cubicBezTo>
                  <a:pt x="14265" y="19584"/>
                  <a:pt x="2000" y="19246"/>
                  <a:pt x="2135" y="15044"/>
                </a:cubicBezTo>
                <a:cubicBezTo>
                  <a:pt x="2271" y="10843"/>
                  <a:pt x="12638" y="2507"/>
                  <a:pt x="14739" y="0"/>
                </a:cubicBezTo>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1543" name="Google Shape;1543;g1dc7d2207bd_1_91"/>
          <p:cNvSpPr/>
          <p:nvPr/>
        </p:nvSpPr>
        <p:spPr>
          <a:xfrm>
            <a:off x="3912592" y="2655458"/>
            <a:ext cx="2041803" cy="1419441"/>
          </a:xfrm>
          <a:custGeom>
            <a:avLst/>
            <a:gdLst/>
            <a:ahLst/>
            <a:cxnLst/>
            <a:rect l="l" t="t" r="r" b="b"/>
            <a:pathLst>
              <a:path w="66682" h="40660" extrusionOk="0">
                <a:moveTo>
                  <a:pt x="0" y="40660"/>
                </a:moveTo>
                <a:cubicBezTo>
                  <a:pt x="10301" y="39915"/>
                  <a:pt x="53874" y="39644"/>
                  <a:pt x="61803" y="36188"/>
                </a:cubicBezTo>
                <a:cubicBezTo>
                  <a:pt x="69732" y="32732"/>
                  <a:pt x="46759" y="25955"/>
                  <a:pt x="47572" y="19924"/>
                </a:cubicBezTo>
                <a:cubicBezTo>
                  <a:pt x="48385" y="13893"/>
                  <a:pt x="63497" y="3321"/>
                  <a:pt x="66682" y="0"/>
                </a:cubicBezTo>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1544" name="Google Shape;1544;g1dc7d2207bd_1_91"/>
          <p:cNvSpPr txBox="1"/>
          <p:nvPr/>
        </p:nvSpPr>
        <p:spPr>
          <a:xfrm>
            <a:off x="110033" y="6110167"/>
            <a:ext cx="6140700" cy="52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chemeClr val="dk2"/>
                </a:solidFill>
                <a:latin typeface="Abel"/>
                <a:ea typeface="Abel"/>
                <a:cs typeface="Abel"/>
                <a:sym typeface="Abel"/>
              </a:rPr>
              <a:t>Fuente: Programming Fundamentals - Duke University</a:t>
            </a:r>
            <a:endParaRPr sz="1900" b="0" i="0" u="none" strike="noStrike" cap="none">
              <a:solidFill>
                <a:schemeClr val="dk2"/>
              </a:solidFill>
              <a:latin typeface="Abel"/>
              <a:ea typeface="Abel"/>
              <a:cs typeface="Abel"/>
              <a:sym typeface="Abel"/>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g1dc7d2207bd_0_674"/>
          <p:cNvSpPr/>
          <p:nvPr/>
        </p:nvSpPr>
        <p:spPr>
          <a:xfrm>
            <a:off x="565633" y="2122567"/>
            <a:ext cx="2006100" cy="1192800"/>
          </a:xfrm>
          <a:prstGeom prst="rect">
            <a:avLst/>
          </a:prstGeom>
          <a:solidFill>
            <a:srgbClr val="CFD9E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Abel"/>
                <a:ea typeface="Abel"/>
                <a:cs typeface="Abel"/>
                <a:sym typeface="Abel"/>
              </a:rPr>
              <a:t>Desarrollar una instancia del problema.</a:t>
            </a:r>
            <a:endParaRPr sz="1900" b="0" i="0" u="none" strike="noStrike" cap="none">
              <a:solidFill>
                <a:srgbClr val="000000"/>
              </a:solidFill>
              <a:latin typeface="Abel"/>
              <a:ea typeface="Abel"/>
              <a:cs typeface="Abel"/>
              <a:sym typeface="Abel"/>
            </a:endParaRPr>
          </a:p>
        </p:txBody>
      </p:sp>
      <p:sp>
        <p:nvSpPr>
          <p:cNvPr id="1550" name="Google Shape;1550;g1dc7d2207bd_0_674"/>
          <p:cNvSpPr/>
          <p:nvPr/>
        </p:nvSpPr>
        <p:spPr>
          <a:xfrm>
            <a:off x="457233" y="2258100"/>
            <a:ext cx="2006100" cy="1192800"/>
          </a:xfrm>
          <a:prstGeom prst="rect">
            <a:avLst/>
          </a:prstGeom>
          <a:solidFill>
            <a:srgbClr val="CFD9E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Abel"/>
                <a:ea typeface="Abel"/>
                <a:cs typeface="Abel"/>
                <a:sym typeface="Abel"/>
              </a:rPr>
              <a:t>Desarrollar una instancia del problema.</a:t>
            </a:r>
            <a:endParaRPr sz="1900" b="0" i="0" u="none" strike="noStrike" cap="none">
              <a:solidFill>
                <a:srgbClr val="000000"/>
              </a:solidFill>
              <a:latin typeface="Abel"/>
              <a:ea typeface="Abel"/>
              <a:cs typeface="Abel"/>
              <a:sym typeface="Abel"/>
            </a:endParaRPr>
          </a:p>
        </p:txBody>
      </p:sp>
      <p:sp>
        <p:nvSpPr>
          <p:cNvPr id="1551" name="Google Shape;1551;g1dc7d2207bd_0_674"/>
          <p:cNvSpPr/>
          <p:nvPr/>
        </p:nvSpPr>
        <p:spPr>
          <a:xfrm>
            <a:off x="321667" y="2352967"/>
            <a:ext cx="2006100" cy="1192800"/>
          </a:xfrm>
          <a:prstGeom prst="rect">
            <a:avLst/>
          </a:prstGeom>
          <a:solidFill>
            <a:srgbClr val="CFD9E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Abel"/>
                <a:ea typeface="Abel"/>
                <a:cs typeface="Abel"/>
                <a:sym typeface="Abel"/>
              </a:rPr>
              <a:t>Desarrollar una instancia del problema.</a:t>
            </a:r>
            <a:endParaRPr sz="1900" b="0" i="0" u="none" strike="noStrike" cap="none">
              <a:solidFill>
                <a:srgbClr val="000000"/>
              </a:solidFill>
              <a:latin typeface="Abel"/>
              <a:ea typeface="Abel"/>
              <a:cs typeface="Abel"/>
              <a:sym typeface="Abel"/>
            </a:endParaRPr>
          </a:p>
        </p:txBody>
      </p:sp>
      <p:grpSp>
        <p:nvGrpSpPr>
          <p:cNvPr id="1552" name="Google Shape;1552;g1dc7d2207bd_0_674"/>
          <p:cNvGrpSpPr/>
          <p:nvPr/>
        </p:nvGrpSpPr>
        <p:grpSpPr>
          <a:xfrm>
            <a:off x="3554316" y="2142791"/>
            <a:ext cx="2249910" cy="1423164"/>
            <a:chOff x="2533125" y="3279250"/>
            <a:chExt cx="1687475" cy="1067400"/>
          </a:xfrm>
        </p:grpSpPr>
        <p:sp>
          <p:nvSpPr>
            <p:cNvPr id="1553" name="Google Shape;1553;g1dc7d2207bd_0_674"/>
            <p:cNvSpPr/>
            <p:nvPr/>
          </p:nvSpPr>
          <p:spPr>
            <a:xfrm>
              <a:off x="2716100" y="3279250"/>
              <a:ext cx="1504500" cy="894600"/>
            </a:xfrm>
            <a:prstGeom prst="rect">
              <a:avLst/>
            </a:prstGeom>
            <a:solidFill>
              <a:srgbClr val="CFD9E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Abel"/>
                  <a:ea typeface="Abel"/>
                  <a:cs typeface="Abel"/>
                  <a:sym typeface="Abel"/>
                </a:rPr>
                <a:t>Desarrollar una instancia del problema.</a:t>
              </a:r>
              <a:endParaRPr sz="1900" b="0" i="0" u="none" strike="noStrike" cap="none">
                <a:solidFill>
                  <a:srgbClr val="000000"/>
                </a:solidFill>
                <a:latin typeface="Abel"/>
                <a:ea typeface="Abel"/>
                <a:cs typeface="Abel"/>
                <a:sym typeface="Abel"/>
              </a:endParaRPr>
            </a:p>
          </p:txBody>
        </p:sp>
        <p:sp>
          <p:nvSpPr>
            <p:cNvPr id="1554" name="Google Shape;1554;g1dc7d2207bd_0_674"/>
            <p:cNvSpPr/>
            <p:nvPr/>
          </p:nvSpPr>
          <p:spPr>
            <a:xfrm>
              <a:off x="2634800" y="3380900"/>
              <a:ext cx="1504500" cy="894600"/>
            </a:xfrm>
            <a:prstGeom prst="rect">
              <a:avLst/>
            </a:prstGeom>
            <a:solidFill>
              <a:srgbClr val="CFD9E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Abel"/>
                  <a:ea typeface="Abel"/>
                  <a:cs typeface="Abel"/>
                  <a:sym typeface="Abel"/>
                </a:rPr>
                <a:t>Desarrollar una instancia del problema.</a:t>
              </a:r>
              <a:endParaRPr sz="1900" b="0" i="0" u="none" strike="noStrike" cap="none">
                <a:solidFill>
                  <a:srgbClr val="000000"/>
                </a:solidFill>
                <a:latin typeface="Abel"/>
                <a:ea typeface="Abel"/>
                <a:cs typeface="Abel"/>
                <a:sym typeface="Abel"/>
              </a:endParaRPr>
            </a:p>
          </p:txBody>
        </p:sp>
        <p:sp>
          <p:nvSpPr>
            <p:cNvPr id="1555" name="Google Shape;1555;g1dc7d2207bd_0_674"/>
            <p:cNvSpPr/>
            <p:nvPr/>
          </p:nvSpPr>
          <p:spPr>
            <a:xfrm>
              <a:off x="2533125" y="3452050"/>
              <a:ext cx="1504500" cy="894600"/>
            </a:xfrm>
            <a:prstGeom prst="rect">
              <a:avLst/>
            </a:prstGeom>
            <a:solidFill>
              <a:srgbClr val="CFD9E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Abel"/>
                  <a:ea typeface="Abel"/>
                  <a:cs typeface="Abel"/>
                  <a:sym typeface="Abel"/>
                </a:rPr>
                <a:t>Escribir exactamente lo que se hizo.</a:t>
              </a:r>
              <a:endParaRPr sz="1900" b="0" i="0" u="none" strike="noStrike" cap="none">
                <a:solidFill>
                  <a:srgbClr val="000000"/>
                </a:solidFill>
                <a:latin typeface="Abel"/>
                <a:ea typeface="Abel"/>
                <a:cs typeface="Abel"/>
                <a:sym typeface="Abel"/>
              </a:endParaRPr>
            </a:p>
          </p:txBody>
        </p:sp>
      </p:grpSp>
      <p:sp>
        <p:nvSpPr>
          <p:cNvPr id="1556" name="Google Shape;1556;g1dc7d2207bd_0_674"/>
          <p:cNvSpPr txBox="1">
            <a:spLocks noGrp="1"/>
          </p:cNvSpPr>
          <p:nvPr>
            <p:ph type="title" idx="4294967295"/>
          </p:nvPr>
        </p:nvSpPr>
        <p:spPr>
          <a:xfrm>
            <a:off x="5018106" y="2190767"/>
            <a:ext cx="562500" cy="717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3700"/>
              <a:buNone/>
            </a:pPr>
            <a:r>
              <a:rPr lang="en-US">
                <a:solidFill>
                  <a:srgbClr val="E8505B"/>
                </a:solidFill>
              </a:rPr>
              <a:t>2</a:t>
            </a:r>
            <a:endParaRPr>
              <a:solidFill>
                <a:srgbClr val="E8505B"/>
              </a:solidFill>
            </a:endParaRPr>
          </a:p>
        </p:txBody>
      </p:sp>
      <p:sp>
        <p:nvSpPr>
          <p:cNvPr id="1557" name="Google Shape;1557;g1dc7d2207bd_0_674"/>
          <p:cNvSpPr txBox="1">
            <a:spLocks noGrp="1"/>
          </p:cNvSpPr>
          <p:nvPr>
            <p:ph type="title" idx="4294967295"/>
          </p:nvPr>
        </p:nvSpPr>
        <p:spPr>
          <a:xfrm>
            <a:off x="1846606" y="2867000"/>
            <a:ext cx="562500" cy="717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3700"/>
              <a:buNone/>
            </a:pPr>
            <a:r>
              <a:rPr lang="en-US">
                <a:solidFill>
                  <a:srgbClr val="E8505B"/>
                </a:solidFill>
              </a:rPr>
              <a:t>1</a:t>
            </a:r>
            <a:endParaRPr>
              <a:solidFill>
                <a:srgbClr val="E8505B"/>
              </a:solidFill>
            </a:endParaRPr>
          </a:p>
        </p:txBody>
      </p:sp>
      <p:sp>
        <p:nvSpPr>
          <p:cNvPr id="1558" name="Google Shape;1558;g1dc7d2207bd_0_674"/>
          <p:cNvSpPr/>
          <p:nvPr/>
        </p:nvSpPr>
        <p:spPr>
          <a:xfrm>
            <a:off x="6631100" y="2244547"/>
            <a:ext cx="2006100" cy="1192800"/>
          </a:xfrm>
          <a:prstGeom prst="rect">
            <a:avLst/>
          </a:prstGeom>
          <a:solidFill>
            <a:srgbClr val="CFD9E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000000"/>
                </a:solidFill>
                <a:latin typeface="Abel"/>
                <a:ea typeface="Abel"/>
                <a:cs typeface="Abel"/>
                <a:sym typeface="Abel"/>
              </a:rPr>
              <a:t>Generalizar los pasos desarrollados en </a:t>
            </a:r>
            <a:r>
              <a:rPr lang="en-US" sz="1900" b="1" i="0" u="none" strike="noStrike" cap="none">
                <a:solidFill>
                  <a:srgbClr val="21798F"/>
                </a:solidFill>
                <a:latin typeface="Abel"/>
                <a:ea typeface="Abel"/>
                <a:cs typeface="Abel"/>
                <a:sym typeface="Abel"/>
              </a:rPr>
              <a:t>2</a:t>
            </a:r>
            <a:endParaRPr sz="1900" b="1" i="0" u="none" strike="noStrike" cap="none">
              <a:solidFill>
                <a:srgbClr val="21798F"/>
              </a:solidFill>
              <a:latin typeface="Abel"/>
              <a:ea typeface="Abel"/>
              <a:cs typeface="Abel"/>
              <a:sym typeface="Abel"/>
            </a:endParaRPr>
          </a:p>
        </p:txBody>
      </p:sp>
      <p:sp>
        <p:nvSpPr>
          <p:cNvPr id="1559" name="Google Shape;1559;g1dc7d2207bd_0_674"/>
          <p:cNvSpPr txBox="1">
            <a:spLocks noGrp="1"/>
          </p:cNvSpPr>
          <p:nvPr>
            <p:ph type="title" idx="4294967295"/>
          </p:nvPr>
        </p:nvSpPr>
        <p:spPr>
          <a:xfrm>
            <a:off x="8067606" y="2075613"/>
            <a:ext cx="562500" cy="717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3700"/>
              <a:buNone/>
            </a:pPr>
            <a:r>
              <a:rPr lang="en-US">
                <a:solidFill>
                  <a:srgbClr val="E8505B"/>
                </a:solidFill>
              </a:rPr>
              <a:t>3</a:t>
            </a:r>
            <a:endParaRPr>
              <a:solidFill>
                <a:srgbClr val="E8505B"/>
              </a:solidFill>
            </a:endParaRPr>
          </a:p>
        </p:txBody>
      </p:sp>
      <p:grpSp>
        <p:nvGrpSpPr>
          <p:cNvPr id="1560" name="Google Shape;1560;g1dc7d2207bd_0_674"/>
          <p:cNvGrpSpPr/>
          <p:nvPr/>
        </p:nvGrpSpPr>
        <p:grpSpPr>
          <a:xfrm>
            <a:off x="9067900" y="1973908"/>
            <a:ext cx="2791930" cy="1761889"/>
            <a:chOff x="5785925" y="3157250"/>
            <a:chExt cx="2094000" cy="1321450"/>
          </a:xfrm>
        </p:grpSpPr>
        <p:sp>
          <p:nvSpPr>
            <p:cNvPr id="1561" name="Google Shape;1561;g1dc7d2207bd_0_674"/>
            <p:cNvSpPr/>
            <p:nvPr/>
          </p:nvSpPr>
          <p:spPr>
            <a:xfrm>
              <a:off x="5948575" y="3157250"/>
              <a:ext cx="1768700" cy="1321450"/>
            </a:xfrm>
            <a:prstGeom prst="flowChartDecision">
              <a:avLst/>
            </a:prstGeom>
            <a:solidFill>
              <a:srgbClr val="CFD9E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ct val="0"/>
                </a:spcBef>
                <a:spcAft>
                  <a:spcPct val="0"/>
                </a:spcAft>
                <a:buClr>
                  <a:srgbClr val="000000"/>
                </a:buClr>
                <a:buSzPts val="1900"/>
                <a:buFont typeface="Arial"/>
                <a:buNone/>
              </a:pPr>
              <a:endParaRPr sz="1900" b="0" i="0" u="none" strike="noStrike" cap="none">
                <a:solidFill>
                  <a:srgbClr val="000000"/>
                </a:solidFill>
                <a:latin typeface="Abel"/>
                <a:ea typeface="Abel"/>
                <a:cs typeface="Abel"/>
                <a:sym typeface="Abel"/>
              </a:endParaRPr>
            </a:p>
          </p:txBody>
        </p:sp>
        <p:sp>
          <p:nvSpPr>
            <p:cNvPr id="1562" name="Google Shape;1562;g1dc7d2207bd_0_674"/>
            <p:cNvSpPr txBox="1"/>
            <p:nvPr/>
          </p:nvSpPr>
          <p:spPr>
            <a:xfrm>
              <a:off x="5785925" y="3486075"/>
              <a:ext cx="2094000" cy="857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ct val="0"/>
                </a:spcBef>
                <a:spcAft>
                  <a:spcPct val="0"/>
                </a:spcAft>
                <a:buClr>
                  <a:schemeClr val="dk1"/>
                </a:buClr>
                <a:buSzPts val="1500"/>
                <a:buFont typeface="Arial"/>
                <a:buNone/>
              </a:pPr>
              <a:r>
                <a:rPr lang="en-US" sz="1900" b="0" i="0" u="none" strike="noStrike" cap="none">
                  <a:solidFill>
                    <a:schemeClr val="dk1"/>
                  </a:solidFill>
                  <a:latin typeface="Abel"/>
                  <a:ea typeface="Abel"/>
                  <a:cs typeface="Abel"/>
                  <a:sym typeface="Abel"/>
                </a:rPr>
                <a:t>Probar los pasos generalizados</a:t>
              </a:r>
              <a:endParaRPr sz="1900" b="0" i="0" u="none" strike="noStrike" cap="none">
                <a:solidFill>
                  <a:srgbClr val="000000"/>
                </a:solidFill>
                <a:latin typeface="Abel"/>
                <a:ea typeface="Abel"/>
                <a:cs typeface="Abel"/>
                <a:sym typeface="Abel"/>
              </a:endParaRPr>
            </a:p>
          </p:txBody>
        </p:sp>
      </p:grpSp>
      <p:sp>
        <p:nvSpPr>
          <p:cNvPr id="1563" name="Google Shape;1563;g1dc7d2207bd_0_674"/>
          <p:cNvSpPr txBox="1">
            <a:spLocks noGrp="1"/>
          </p:cNvSpPr>
          <p:nvPr>
            <p:ph type="title" idx="4294967295"/>
          </p:nvPr>
        </p:nvSpPr>
        <p:spPr>
          <a:xfrm>
            <a:off x="10210006" y="1974013"/>
            <a:ext cx="562500" cy="717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3700"/>
              <a:buNone/>
            </a:pPr>
            <a:r>
              <a:rPr lang="en-US">
                <a:solidFill>
                  <a:srgbClr val="E8505B"/>
                </a:solidFill>
              </a:rPr>
              <a:t>4</a:t>
            </a:r>
            <a:endParaRPr>
              <a:solidFill>
                <a:srgbClr val="E8505B"/>
              </a:solidFill>
            </a:endParaRPr>
          </a:p>
        </p:txBody>
      </p:sp>
      <p:sp>
        <p:nvSpPr>
          <p:cNvPr id="1564" name="Google Shape;1564;g1dc7d2207bd_0_674"/>
          <p:cNvSpPr/>
          <p:nvPr/>
        </p:nvSpPr>
        <p:spPr>
          <a:xfrm>
            <a:off x="2327367" y="2661776"/>
            <a:ext cx="1219770" cy="369424"/>
          </a:xfrm>
          <a:custGeom>
            <a:avLst/>
            <a:gdLst/>
            <a:ahLst/>
            <a:cxnLst/>
            <a:rect l="l" t="t" r="r" b="b"/>
            <a:pathLst>
              <a:path w="36594" h="11083" extrusionOk="0">
                <a:moveTo>
                  <a:pt x="0" y="8623"/>
                </a:moveTo>
                <a:cubicBezTo>
                  <a:pt x="2711" y="7200"/>
                  <a:pt x="13824" y="-254"/>
                  <a:pt x="16264" y="85"/>
                </a:cubicBezTo>
                <a:cubicBezTo>
                  <a:pt x="18704" y="424"/>
                  <a:pt x="11250" y="9233"/>
                  <a:pt x="14638" y="10656"/>
                </a:cubicBezTo>
                <a:cubicBezTo>
                  <a:pt x="18026" y="12079"/>
                  <a:pt x="32935" y="8962"/>
                  <a:pt x="36594" y="8623"/>
                </a:cubicBezTo>
              </a:path>
            </a:pathLst>
          </a:custGeom>
          <a:noFill/>
          <a:ln w="19050" cap="flat" cmpd="sng">
            <a:solidFill>
              <a:srgbClr val="E850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1565" name="Google Shape;1565;g1dc7d2207bd_0_674"/>
          <p:cNvSpPr/>
          <p:nvPr/>
        </p:nvSpPr>
        <p:spPr>
          <a:xfrm>
            <a:off x="5573133" y="2751267"/>
            <a:ext cx="1076746" cy="282460"/>
          </a:xfrm>
          <a:custGeom>
            <a:avLst/>
            <a:gdLst/>
            <a:ahLst/>
            <a:cxnLst/>
            <a:rect l="l" t="t" r="r" b="b"/>
            <a:pathLst>
              <a:path w="39055" h="8474" extrusionOk="0">
                <a:moveTo>
                  <a:pt x="0" y="4719"/>
                </a:moveTo>
                <a:cubicBezTo>
                  <a:pt x="2848" y="5329"/>
                  <a:pt x="13291" y="9124"/>
                  <a:pt x="17087" y="8378"/>
                </a:cubicBezTo>
                <a:cubicBezTo>
                  <a:pt x="20884" y="7633"/>
                  <a:pt x="19118" y="1290"/>
                  <a:pt x="22779" y="246"/>
                </a:cubicBezTo>
                <a:cubicBezTo>
                  <a:pt x="26440" y="-798"/>
                  <a:pt x="36342" y="1802"/>
                  <a:pt x="39055" y="2113"/>
                </a:cubicBezTo>
              </a:path>
            </a:pathLst>
          </a:custGeom>
          <a:noFill/>
          <a:ln w="19050" cap="flat" cmpd="sng">
            <a:solidFill>
              <a:srgbClr val="E850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1566" name="Google Shape;1566;g1dc7d2207bd_0_674"/>
          <p:cNvSpPr/>
          <p:nvPr/>
        </p:nvSpPr>
        <p:spPr>
          <a:xfrm>
            <a:off x="8630007" y="2542579"/>
            <a:ext cx="656850" cy="311759"/>
          </a:xfrm>
          <a:custGeom>
            <a:avLst/>
            <a:gdLst/>
            <a:ahLst/>
            <a:cxnLst/>
            <a:rect l="l" t="t" r="r" b="b"/>
            <a:pathLst>
              <a:path w="19706" h="9353" extrusionOk="0">
                <a:moveTo>
                  <a:pt x="0" y="7290"/>
                </a:moveTo>
                <a:cubicBezTo>
                  <a:pt x="1319" y="6075"/>
                  <a:pt x="6053" y="-72"/>
                  <a:pt x="7914" y="1"/>
                </a:cubicBezTo>
                <a:cubicBezTo>
                  <a:pt x="9775" y="74"/>
                  <a:pt x="9202" y="6168"/>
                  <a:pt x="11167" y="7727"/>
                </a:cubicBezTo>
                <a:cubicBezTo>
                  <a:pt x="13132" y="9286"/>
                  <a:pt x="18283" y="9082"/>
                  <a:pt x="19706" y="9353"/>
                </a:cubicBezTo>
              </a:path>
            </a:pathLst>
          </a:custGeom>
          <a:noFill/>
          <a:ln w="19050" cap="flat" cmpd="sng">
            <a:solidFill>
              <a:srgbClr val="E850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1567" name="Google Shape;1567;g1dc7d2207bd_0_674"/>
          <p:cNvSpPr/>
          <p:nvPr/>
        </p:nvSpPr>
        <p:spPr>
          <a:xfrm>
            <a:off x="11455300" y="2757394"/>
            <a:ext cx="583785" cy="2536470"/>
          </a:xfrm>
          <a:custGeom>
            <a:avLst/>
            <a:gdLst/>
            <a:ahLst/>
            <a:cxnLst/>
            <a:rect l="l" t="t" r="r" b="b"/>
            <a:pathLst>
              <a:path w="17514" h="76096" extrusionOk="0">
                <a:moveTo>
                  <a:pt x="6099" y="3315"/>
                </a:moveTo>
                <a:cubicBezTo>
                  <a:pt x="7929" y="3586"/>
                  <a:pt x="15790" y="-5292"/>
                  <a:pt x="17077" y="4941"/>
                </a:cubicBezTo>
                <a:cubicBezTo>
                  <a:pt x="18365" y="15174"/>
                  <a:pt x="16670" y="52852"/>
                  <a:pt x="13824" y="64711"/>
                </a:cubicBezTo>
                <a:cubicBezTo>
                  <a:pt x="10978" y="76570"/>
                  <a:pt x="2304" y="74199"/>
                  <a:pt x="0" y="76096"/>
                </a:cubicBezTo>
              </a:path>
            </a:pathLst>
          </a:custGeom>
          <a:noFill/>
          <a:ln w="19050" cap="flat" cmpd="sng">
            <a:solidFill>
              <a:srgbClr val="E850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1568" name="Google Shape;1568;g1dc7d2207bd_0_674"/>
          <p:cNvSpPr/>
          <p:nvPr/>
        </p:nvSpPr>
        <p:spPr>
          <a:xfrm>
            <a:off x="9432327" y="4622513"/>
            <a:ext cx="2006100" cy="1192800"/>
          </a:xfrm>
          <a:prstGeom prst="rect">
            <a:avLst/>
          </a:prstGeom>
          <a:solidFill>
            <a:srgbClr val="455A6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0" i="0" u="none" strike="noStrike" cap="none">
                <a:solidFill>
                  <a:srgbClr val="E0E0E0"/>
                </a:solidFill>
                <a:latin typeface="Abel"/>
                <a:ea typeface="Abel"/>
                <a:cs typeface="Abel"/>
                <a:sym typeface="Abel"/>
              </a:rPr>
              <a:t>Traducir el algoritmo a código.</a:t>
            </a:r>
            <a:endParaRPr sz="1900" b="1" i="0" u="none" strike="noStrike" cap="none">
              <a:solidFill>
                <a:srgbClr val="E0E0E0"/>
              </a:solidFill>
              <a:latin typeface="Abel"/>
              <a:ea typeface="Abel"/>
              <a:cs typeface="Abel"/>
              <a:sym typeface="Abel"/>
            </a:endParaRPr>
          </a:p>
        </p:txBody>
      </p:sp>
      <p:sp>
        <p:nvSpPr>
          <p:cNvPr id="1569" name="Google Shape;1569;g1dc7d2207bd_0_674"/>
          <p:cNvSpPr txBox="1">
            <a:spLocks noGrp="1"/>
          </p:cNvSpPr>
          <p:nvPr>
            <p:ph type="title" idx="4294967295"/>
          </p:nvPr>
        </p:nvSpPr>
        <p:spPr>
          <a:xfrm>
            <a:off x="10868832" y="4453580"/>
            <a:ext cx="562500" cy="717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3700"/>
              <a:buNone/>
            </a:pPr>
            <a:r>
              <a:rPr lang="en-US">
                <a:solidFill>
                  <a:srgbClr val="E8505B"/>
                </a:solidFill>
              </a:rPr>
              <a:t>5</a:t>
            </a:r>
            <a:endParaRPr>
              <a:solidFill>
                <a:srgbClr val="E8505B"/>
              </a:solidFill>
            </a:endParaRPr>
          </a:p>
        </p:txBody>
      </p:sp>
      <p:sp>
        <p:nvSpPr>
          <p:cNvPr id="1570" name="Google Shape;1570;g1dc7d2207bd_0_674"/>
          <p:cNvSpPr/>
          <p:nvPr/>
        </p:nvSpPr>
        <p:spPr>
          <a:xfrm>
            <a:off x="6196867" y="3125400"/>
            <a:ext cx="4260652" cy="1503196"/>
          </a:xfrm>
          <a:custGeom>
            <a:avLst/>
            <a:gdLst/>
            <a:ahLst/>
            <a:cxnLst/>
            <a:rect l="l" t="t" r="r" b="b"/>
            <a:pathLst>
              <a:path w="128478" h="45097" extrusionOk="0">
                <a:moveTo>
                  <a:pt x="128478" y="19110"/>
                </a:moveTo>
                <a:cubicBezTo>
                  <a:pt x="116685" y="23441"/>
                  <a:pt x="78795" y="45094"/>
                  <a:pt x="57719" y="45097"/>
                </a:cubicBezTo>
                <a:cubicBezTo>
                  <a:pt x="36644" y="45101"/>
                  <a:pt x="9613" y="26647"/>
                  <a:pt x="2025" y="19131"/>
                </a:cubicBezTo>
                <a:cubicBezTo>
                  <a:pt x="-5563" y="11615"/>
                  <a:pt x="10496" y="3189"/>
                  <a:pt x="12190" y="0"/>
                </a:cubicBezTo>
              </a:path>
            </a:pathLst>
          </a:custGeom>
          <a:noFill/>
          <a:ln w="19050" cap="flat" cmpd="sng">
            <a:solidFill>
              <a:srgbClr val="40566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1571" name="Google Shape;1571;g1dc7d2207bd_0_674"/>
          <p:cNvSpPr/>
          <p:nvPr/>
        </p:nvSpPr>
        <p:spPr>
          <a:xfrm>
            <a:off x="1226686" y="3477800"/>
            <a:ext cx="6297976" cy="1150838"/>
          </a:xfrm>
          <a:custGeom>
            <a:avLst/>
            <a:gdLst/>
            <a:ahLst/>
            <a:cxnLst/>
            <a:rect l="l" t="t" r="r" b="b"/>
            <a:pathLst>
              <a:path w="188944" h="34526" extrusionOk="0">
                <a:moveTo>
                  <a:pt x="188944" y="0"/>
                </a:moveTo>
                <a:cubicBezTo>
                  <a:pt x="184133" y="5557"/>
                  <a:pt x="175323" y="28801"/>
                  <a:pt x="160075" y="33341"/>
                </a:cubicBezTo>
                <a:cubicBezTo>
                  <a:pt x="144828" y="37881"/>
                  <a:pt x="114265" y="27242"/>
                  <a:pt x="97459" y="27242"/>
                </a:cubicBezTo>
                <a:cubicBezTo>
                  <a:pt x="80653" y="27242"/>
                  <a:pt x="74621" y="34493"/>
                  <a:pt x="59238" y="33341"/>
                </a:cubicBezTo>
                <a:cubicBezTo>
                  <a:pt x="43855" y="32189"/>
                  <a:pt x="14715" y="25480"/>
                  <a:pt x="5160" y="20330"/>
                </a:cubicBezTo>
                <a:cubicBezTo>
                  <a:pt x="-4395" y="15180"/>
                  <a:pt x="2449" y="5421"/>
                  <a:pt x="1907" y="2439"/>
                </a:cubicBezTo>
              </a:path>
            </a:pathLst>
          </a:custGeom>
          <a:noFill/>
          <a:ln w="19050" cap="flat" cmpd="sng">
            <a:solidFill>
              <a:srgbClr val="27A0B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1572" name="Google Shape;1572;g1dc7d2207bd_0_674"/>
          <p:cNvSpPr txBox="1"/>
          <p:nvPr/>
        </p:nvSpPr>
        <p:spPr>
          <a:xfrm>
            <a:off x="565633" y="5815300"/>
            <a:ext cx="78069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E8505B"/>
                </a:solidFill>
                <a:latin typeface="Abel"/>
                <a:ea typeface="Abel"/>
                <a:cs typeface="Abel"/>
                <a:sym typeface="Abel"/>
              </a:rPr>
              <a:t>El desarrollo del algoritmo se realiza </a:t>
            </a:r>
            <a:r>
              <a:rPr lang="en-US" sz="2000" b="1" i="0" u="none" strike="noStrike" cap="none">
                <a:solidFill>
                  <a:srgbClr val="E8505B"/>
                </a:solidFill>
                <a:latin typeface="Abel"/>
                <a:ea typeface="Abel"/>
                <a:cs typeface="Abel"/>
                <a:sym typeface="Abel"/>
              </a:rPr>
              <a:t>antes </a:t>
            </a:r>
            <a:r>
              <a:rPr lang="en-US" sz="2000" b="0" i="0" u="none" strike="noStrike" cap="none">
                <a:solidFill>
                  <a:srgbClr val="E8505B"/>
                </a:solidFill>
                <a:latin typeface="Abel"/>
                <a:ea typeface="Abel"/>
                <a:cs typeface="Abel"/>
                <a:sym typeface="Abel"/>
              </a:rPr>
              <a:t>del proceso de codificación</a:t>
            </a:r>
            <a:endParaRPr sz="2000" b="0" i="0" u="none" strike="noStrike" cap="none">
              <a:solidFill>
                <a:srgbClr val="E8505B"/>
              </a:solidFill>
              <a:latin typeface="Abel"/>
              <a:ea typeface="Abel"/>
              <a:cs typeface="Abel"/>
              <a:sym typeface="Abel"/>
            </a:endParaRPr>
          </a:p>
        </p:txBody>
      </p:sp>
      <p:sp>
        <p:nvSpPr>
          <p:cNvPr id="1573" name="Google Shape;1573;g1dc7d2207bd_0_674"/>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574" name="Google Shape;1574;g1dc7d2207bd_0_674"/>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575" name="Google Shape;1575;g1dc7d2207bd_0_67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g1dc7d2207bd_0_674"/>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577" name="Google Shape;1577;g1dc7d2207bd_0_67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g1dc7d2207bd_0_674"/>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Lógica de Programación</a:t>
            </a:r>
            <a:endParaRPr sz="2000" b="0" i="0" u="none" strike="noStrike" cap="none">
              <a:solidFill>
                <a:srgbClr val="003870"/>
              </a:solidFill>
              <a:latin typeface="Trebuchet MS"/>
              <a:ea typeface="Trebuchet MS"/>
              <a:cs typeface="Trebuchet MS"/>
              <a:sym typeface="Trebuchet MS"/>
            </a:endParaRPr>
          </a:p>
        </p:txBody>
      </p:sp>
      <p:sp>
        <p:nvSpPr>
          <p:cNvPr id="1579" name="Google Shape;1579;g1dc7d2207bd_0_674"/>
          <p:cNvSpPr txBox="1"/>
          <p:nvPr/>
        </p:nvSpPr>
        <p:spPr>
          <a:xfrm>
            <a:off x="3772850" y="870550"/>
            <a:ext cx="41382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600"/>
              <a:buFont typeface="Arial"/>
              <a:buNone/>
            </a:pPr>
            <a:r>
              <a:rPr lang="en-US" sz="2600" b="0" i="0" u="none" strike="noStrike" cap="none">
                <a:solidFill>
                  <a:srgbClr val="00AEAA"/>
                </a:solidFill>
                <a:latin typeface="Arial"/>
                <a:ea typeface="Arial"/>
                <a:cs typeface="Arial"/>
                <a:sym typeface="Arial"/>
              </a:rPr>
              <a:t>Desarrollo del algoritmo</a:t>
            </a:r>
            <a:endParaRPr sz="2600" b="0" i="0" u="none" strike="noStrike" cap="none">
              <a:solidFill>
                <a:srgbClr val="00AEAA"/>
              </a:solidFill>
              <a:latin typeface="Arial"/>
              <a:ea typeface="Arial"/>
              <a:cs typeface="Arial"/>
              <a:sym typeface="Arial"/>
            </a:endParaRPr>
          </a:p>
        </p:txBody>
      </p:sp>
      <p:sp>
        <p:nvSpPr>
          <p:cNvPr id="1580" name="Google Shape;1580;g1dc7d2207bd_0_67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1" name="Google Shape;1581;g1dc7d2207bd_0_67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2" name="Google Shape;1582;g1dc7d2207bd_0_674"/>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1586"/>
        <p:cNvGrpSpPr/>
        <p:nvPr/>
      </p:nvGrpSpPr>
      <p:grpSpPr>
        <a:xfrm>
          <a:off x="0" y="0"/>
          <a:ext cx="0" cy="0"/>
          <a:chOff x="0" y="0"/>
          <a:chExt cx="0" cy="0"/>
        </a:xfrm>
      </p:grpSpPr>
      <p:sp>
        <p:nvSpPr>
          <p:cNvPr id="1587" name="Google Shape;1587;g1dc71f27eea_1_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8" name="Google Shape;1588;g1dc71f27eea_1_0"/>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589" name="Google Shape;1589;g1dc71f27eea_1_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590" name="Google Shape;1590;g1dc71f27eea_1_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g1dc71f27eea_1_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592" name="Google Shape;1592;g1dc71f27eea_1_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g1dc71f27eea_1_0"/>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Lógica de Programación</a:t>
            </a:r>
            <a:endParaRPr sz="2000" b="0" i="0" u="none" strike="noStrike" cap="none">
              <a:solidFill>
                <a:srgbClr val="003870"/>
              </a:solidFill>
              <a:latin typeface="Trebuchet MS"/>
              <a:ea typeface="Trebuchet MS"/>
              <a:cs typeface="Trebuchet MS"/>
              <a:sym typeface="Trebuchet MS"/>
            </a:endParaRPr>
          </a:p>
        </p:txBody>
      </p:sp>
      <p:sp>
        <p:nvSpPr>
          <p:cNvPr id="1594" name="Google Shape;1594;g1dc71f27eea_1_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5" name="Google Shape;1595;g1dc71f27eea_1_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6" name="Google Shape;1596;g1dc71f27eea_1_0"/>
          <p:cNvSpPr txBox="1"/>
          <p:nvPr/>
        </p:nvSpPr>
        <p:spPr>
          <a:xfrm>
            <a:off x="561025" y="1599850"/>
            <a:ext cx="8250600" cy="3093900"/>
          </a:xfrm>
          <a:prstGeom prst="rect">
            <a:avLst/>
          </a:prstGeom>
          <a:noFill/>
          <a:ln>
            <a:noFill/>
          </a:ln>
        </p:spPr>
        <p:txBody>
          <a:bodyPr spcFirstLastPara="1" wrap="square" lIns="91425" tIns="91425" rIns="91425" bIns="91425" anchor="t" anchorCtr="0">
            <a:spAutoFit/>
          </a:bodyPr>
          <a:lstStyle/>
          <a:p>
            <a:pPr marL="457200" marR="0" lvl="0" indent="-361950" algn="just" rtl="0">
              <a:lnSpc>
                <a:spcPct val="100000"/>
              </a:lnSpc>
              <a:spcBef>
                <a:spcPct val="0"/>
              </a:spcBef>
              <a:spcAft>
                <a:spcPct val="0"/>
              </a:spcAft>
              <a:buClr>
                <a:srgbClr val="000000"/>
              </a:buClr>
              <a:buSzPts val="2100"/>
              <a:buFont typeface="Trebuchet MS"/>
              <a:buChar char="●"/>
            </a:pPr>
            <a:r>
              <a:rPr lang="en-US" sz="2100" b="0" i="0" u="none" strike="noStrike" cap="none">
                <a:solidFill>
                  <a:srgbClr val="000000"/>
                </a:solidFill>
                <a:latin typeface="Trebuchet MS"/>
                <a:ea typeface="Trebuchet MS"/>
                <a:cs typeface="Trebuchet MS"/>
                <a:sym typeface="Trebuchet MS"/>
              </a:rPr>
              <a:t>Cada lenguaje de programación tiene reglas que rigen el uso de las palabras y la puntuación. Estas reglas se llaman sintaxis del lenguaje. Los errores en el uso de un lenguaje son errores de sintaxis. </a:t>
            </a: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45720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457200" marR="0" lvl="0" indent="-361950" algn="just" rtl="0">
              <a:lnSpc>
                <a:spcPct val="100000"/>
              </a:lnSpc>
              <a:spcBef>
                <a:spcPct val="0"/>
              </a:spcBef>
              <a:spcAft>
                <a:spcPct val="0"/>
              </a:spcAft>
              <a:buClr>
                <a:srgbClr val="000000"/>
              </a:buClr>
              <a:buSzPts val="2100"/>
              <a:buFont typeface="Trebuchet MS"/>
              <a:buChar char="●"/>
            </a:pPr>
            <a:r>
              <a:rPr lang="en-US" sz="2100" b="0" i="0" u="none" strike="noStrike" cap="none">
                <a:solidFill>
                  <a:srgbClr val="000000"/>
                </a:solidFill>
                <a:latin typeface="Trebuchet MS"/>
                <a:ea typeface="Trebuchet MS"/>
                <a:cs typeface="Trebuchet MS"/>
                <a:sym typeface="Trebuchet MS"/>
              </a:rPr>
              <a:t>Un algoritmo también debe seguir pasos lógicos de lo contrario podemos obtener un resultado incorrecto o inesperado.</a:t>
            </a:r>
            <a:endParaRPr sz="2100" b="0" i="0" u="none" strike="noStrike" cap="none">
              <a:solidFill>
                <a:srgbClr val="000000"/>
              </a:solidFill>
              <a:latin typeface="Trebuchet MS"/>
              <a:ea typeface="Trebuchet MS"/>
              <a:cs typeface="Trebuchet MS"/>
              <a:sym typeface="Trebuchet MS"/>
            </a:endParaRPr>
          </a:p>
        </p:txBody>
      </p:sp>
      <p:pic>
        <p:nvPicPr>
          <p:cNvPr id="1597" name="Google Shape;1597;g1dc71f27eea_1_0"/>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2819800" y="4651853"/>
            <a:ext cx="4009450" cy="2086071"/>
          </a:xfrm>
          <a:prstGeom prst="rect">
            <a:avLst/>
          </a:prstGeom>
          <a:noFill/>
          <a:ln>
            <a:noFill/>
          </a:ln>
        </p:spPr>
      </p:pic>
      <p:pic>
        <p:nvPicPr>
          <p:cNvPr id="1598" name="Google Shape;1598;g1dc71f27eea_1_0"/>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2469250" y="3054799"/>
            <a:ext cx="4710550" cy="748400"/>
          </a:xfrm>
          <a:prstGeom prst="rect">
            <a:avLst/>
          </a:prstGeom>
          <a:noFill/>
          <a:ln>
            <a:noFill/>
          </a:ln>
        </p:spPr>
      </p:pic>
      <p:sp>
        <p:nvSpPr>
          <p:cNvPr id="1599" name="Google Shape;1599;g1dc71f27eea_1_0"/>
          <p:cNvSpPr txBox="1">
            <a:spLocks noGrp="1"/>
          </p:cNvSpPr>
          <p:nvPr>
            <p:ph type="title"/>
          </p:nvPr>
        </p:nvSpPr>
        <p:spPr>
          <a:xfrm>
            <a:off x="4469700" y="955300"/>
            <a:ext cx="3252600" cy="4155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sz="2700"/>
              <a:t>Errores</a:t>
            </a:r>
            <a:endParaRPr sz="270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1603"/>
        <p:cNvGrpSpPr/>
        <p:nvPr/>
      </p:nvGrpSpPr>
      <p:grpSpPr>
        <a:xfrm>
          <a:off x="0" y="0"/>
          <a:ext cx="0" cy="0"/>
          <a:chOff x="0" y="0"/>
          <a:chExt cx="0" cy="0"/>
        </a:xfrm>
      </p:grpSpPr>
      <p:sp>
        <p:nvSpPr>
          <p:cNvPr id="1604" name="Google Shape;1604;g1dc67c63827_0_148"/>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5" name="Google Shape;1605;g1dc67c63827_0_148"/>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06" name="Google Shape;1606;g1dc67c63827_0_148"/>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607" name="Google Shape;1607;g1dc67c63827_0_148"/>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g1dc67c63827_0_148"/>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609" name="Google Shape;1609;g1dc67c63827_0_148"/>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g1dc67c63827_0_148"/>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Lógica de Programación</a:t>
            </a:r>
            <a:endParaRPr sz="2000" b="0" i="0" u="none" strike="noStrike" cap="none">
              <a:solidFill>
                <a:srgbClr val="003870"/>
              </a:solidFill>
              <a:latin typeface="Trebuchet MS"/>
              <a:ea typeface="Trebuchet MS"/>
              <a:cs typeface="Trebuchet MS"/>
              <a:sym typeface="Trebuchet MS"/>
            </a:endParaRPr>
          </a:p>
        </p:txBody>
      </p:sp>
      <p:sp>
        <p:nvSpPr>
          <p:cNvPr id="1611" name="Google Shape;1611;g1dc67c63827_0_148"/>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2" name="Google Shape;1612;g1dc67c63827_0_148"/>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3" name="Google Shape;1613;g1dc67c63827_0_148"/>
          <p:cNvSpPr txBox="1"/>
          <p:nvPr/>
        </p:nvSpPr>
        <p:spPr>
          <a:xfrm>
            <a:off x="561025" y="1599850"/>
            <a:ext cx="8250600" cy="3093900"/>
          </a:xfrm>
          <a:prstGeom prst="rect">
            <a:avLst/>
          </a:prstGeom>
          <a:noFill/>
          <a:ln>
            <a:noFill/>
          </a:ln>
        </p:spPr>
        <p:txBody>
          <a:bodyPr spcFirstLastPara="1" wrap="square" lIns="91425" tIns="91425" rIns="91425" bIns="91425" anchor="t" anchorCtr="0">
            <a:spAutoFit/>
          </a:bodyPr>
          <a:lstStyle/>
          <a:p>
            <a:pPr marL="457200" marR="0" lvl="0" indent="-361950" algn="just" rtl="0">
              <a:lnSpc>
                <a:spcPct val="100000"/>
              </a:lnSpc>
              <a:spcBef>
                <a:spcPct val="0"/>
              </a:spcBef>
              <a:spcAft>
                <a:spcPct val="0"/>
              </a:spcAft>
              <a:buClr>
                <a:srgbClr val="000000"/>
              </a:buClr>
              <a:buSzPts val="2100"/>
              <a:buFont typeface="Trebuchet MS"/>
              <a:buChar char="●"/>
            </a:pPr>
            <a:r>
              <a:rPr lang="en-US" sz="2100" b="0" i="0" u="none" strike="noStrike" cap="none">
                <a:solidFill>
                  <a:srgbClr val="000000"/>
                </a:solidFill>
                <a:latin typeface="Trebuchet MS"/>
                <a:ea typeface="Trebuchet MS"/>
                <a:cs typeface="Trebuchet MS"/>
                <a:sym typeface="Trebuchet MS"/>
              </a:rPr>
              <a:t>Cada lenguaje de programación tiene reglas que rigen el uso de las palabras y la puntuación. Estas reglas se llaman sintaxis del lenguaje. Los errores en el uso de un lenguaje son errores de sintaxis. </a:t>
            </a: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45720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457200" marR="0" lvl="0" indent="-361950" algn="just" rtl="0">
              <a:lnSpc>
                <a:spcPct val="100000"/>
              </a:lnSpc>
              <a:spcBef>
                <a:spcPct val="0"/>
              </a:spcBef>
              <a:spcAft>
                <a:spcPct val="0"/>
              </a:spcAft>
              <a:buClr>
                <a:srgbClr val="000000"/>
              </a:buClr>
              <a:buSzPts val="2100"/>
              <a:buFont typeface="Trebuchet MS"/>
              <a:buChar char="●"/>
            </a:pPr>
            <a:r>
              <a:rPr lang="en-US" sz="2100" b="0" i="0" u="none" strike="noStrike" cap="none">
                <a:solidFill>
                  <a:srgbClr val="000000"/>
                </a:solidFill>
                <a:latin typeface="Trebuchet MS"/>
                <a:ea typeface="Trebuchet MS"/>
                <a:cs typeface="Trebuchet MS"/>
                <a:sym typeface="Trebuchet MS"/>
              </a:rPr>
              <a:t>Un algoritmo también debe seguir pasos lógicos de lo contrario podemos obtener un resultado incorrecto o inesperado.</a:t>
            </a:r>
            <a:endParaRPr sz="2100" b="0" i="0" u="none" strike="noStrike" cap="none">
              <a:solidFill>
                <a:srgbClr val="000000"/>
              </a:solidFill>
              <a:latin typeface="Trebuchet MS"/>
              <a:ea typeface="Trebuchet MS"/>
              <a:cs typeface="Trebuchet MS"/>
              <a:sym typeface="Trebuchet MS"/>
            </a:endParaRPr>
          </a:p>
        </p:txBody>
      </p:sp>
      <p:sp>
        <p:nvSpPr>
          <p:cNvPr id="1614" name="Google Shape;1614;g1dc67c63827_0_148"/>
          <p:cNvSpPr/>
          <p:nvPr/>
        </p:nvSpPr>
        <p:spPr>
          <a:xfrm>
            <a:off x="9600250" y="1685575"/>
            <a:ext cx="1954500" cy="6771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0" i="0" u="none" strike="noStrike" cap="none">
                <a:solidFill>
                  <a:srgbClr val="000000"/>
                </a:solidFill>
                <a:latin typeface="Trebuchet MS"/>
                <a:ea typeface="Trebuchet MS"/>
                <a:cs typeface="Trebuchet MS"/>
                <a:sym typeface="Trebuchet MS"/>
              </a:rPr>
              <a:t>Errores de sintaxis</a:t>
            </a:r>
            <a:endParaRPr sz="1800" b="0" i="0" u="none" strike="noStrike" cap="none">
              <a:solidFill>
                <a:srgbClr val="000000"/>
              </a:solidFill>
              <a:latin typeface="Trebuchet MS"/>
              <a:ea typeface="Trebuchet MS"/>
              <a:cs typeface="Trebuchet MS"/>
              <a:sym typeface="Trebuchet MS"/>
            </a:endParaRPr>
          </a:p>
        </p:txBody>
      </p:sp>
      <p:sp>
        <p:nvSpPr>
          <p:cNvPr id="1615" name="Google Shape;1615;g1dc67c63827_0_148"/>
          <p:cNvSpPr txBox="1"/>
          <p:nvPr/>
        </p:nvSpPr>
        <p:spPr>
          <a:xfrm>
            <a:off x="9580000" y="2439200"/>
            <a:ext cx="1995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400"/>
              <a:buFont typeface="Arial"/>
              <a:buNone/>
            </a:pPr>
            <a:r>
              <a:rPr lang="en-US" sz="1400" b="0" i="1" u="none" strike="noStrike" cap="none">
                <a:solidFill>
                  <a:srgbClr val="000000"/>
                </a:solidFill>
                <a:latin typeface="Trebuchet MS"/>
                <a:ea typeface="Trebuchet MS"/>
                <a:cs typeface="Trebuchet MS"/>
                <a:sym typeface="Trebuchet MS"/>
              </a:rPr>
              <a:t>El programa no se ejecuta</a:t>
            </a:r>
            <a:endParaRPr sz="1400" b="0" i="1" u="none" strike="noStrike" cap="none">
              <a:solidFill>
                <a:srgbClr val="000000"/>
              </a:solidFill>
              <a:latin typeface="Trebuchet MS"/>
              <a:ea typeface="Trebuchet MS"/>
              <a:cs typeface="Trebuchet MS"/>
              <a:sym typeface="Trebuchet MS"/>
            </a:endParaRPr>
          </a:p>
        </p:txBody>
      </p:sp>
      <p:sp>
        <p:nvSpPr>
          <p:cNvPr id="1616" name="Google Shape;1616;g1dc67c63827_0_148"/>
          <p:cNvSpPr/>
          <p:nvPr/>
        </p:nvSpPr>
        <p:spPr>
          <a:xfrm>
            <a:off x="9600250" y="4066975"/>
            <a:ext cx="1954500" cy="677100"/>
          </a:xfrm>
          <a:prstGeom prst="roundRect">
            <a:avLst>
              <a:gd name="adj" fmla="val 0"/>
            </a:avLst>
          </a:prstGeom>
          <a:solidFill>
            <a:srgbClr val="64CBC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800"/>
              <a:buFont typeface="Arial"/>
              <a:buNone/>
            </a:pPr>
            <a:r>
              <a:rPr lang="en-US" sz="1800" b="0" i="0" u="none" strike="noStrike" cap="none">
                <a:solidFill>
                  <a:srgbClr val="000000"/>
                </a:solidFill>
                <a:latin typeface="Trebuchet MS"/>
                <a:ea typeface="Trebuchet MS"/>
                <a:cs typeface="Trebuchet MS"/>
                <a:sym typeface="Trebuchet MS"/>
              </a:rPr>
              <a:t>Errores lógicos</a:t>
            </a:r>
            <a:endParaRPr sz="1800" b="0" i="0" u="none" strike="noStrike" cap="none">
              <a:solidFill>
                <a:srgbClr val="000000"/>
              </a:solidFill>
              <a:latin typeface="Trebuchet MS"/>
              <a:ea typeface="Trebuchet MS"/>
              <a:cs typeface="Trebuchet MS"/>
              <a:sym typeface="Trebuchet MS"/>
            </a:endParaRPr>
          </a:p>
        </p:txBody>
      </p:sp>
      <p:sp>
        <p:nvSpPr>
          <p:cNvPr id="1617" name="Google Shape;1617;g1dc67c63827_0_148"/>
          <p:cNvSpPr txBox="1"/>
          <p:nvPr/>
        </p:nvSpPr>
        <p:spPr>
          <a:xfrm>
            <a:off x="9507100" y="4876025"/>
            <a:ext cx="21408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1400"/>
              <a:buFont typeface="Arial"/>
              <a:buNone/>
            </a:pPr>
            <a:r>
              <a:rPr lang="en-US" sz="1400" b="0" i="1" u="none" strike="noStrike" cap="none">
                <a:solidFill>
                  <a:srgbClr val="000000"/>
                </a:solidFill>
                <a:latin typeface="Trebuchet MS"/>
                <a:ea typeface="Trebuchet MS"/>
                <a:cs typeface="Trebuchet MS"/>
                <a:sym typeface="Trebuchet MS"/>
              </a:rPr>
              <a:t>El programa se ejecuta pero el resultado es incorrecto</a:t>
            </a:r>
            <a:endParaRPr sz="1400" b="0" i="1" u="none" strike="noStrike" cap="none">
              <a:solidFill>
                <a:srgbClr val="000000"/>
              </a:solidFill>
              <a:latin typeface="Trebuchet MS"/>
              <a:ea typeface="Trebuchet MS"/>
              <a:cs typeface="Trebuchet MS"/>
              <a:sym typeface="Trebuchet MS"/>
            </a:endParaRPr>
          </a:p>
        </p:txBody>
      </p:sp>
      <p:pic>
        <p:nvPicPr>
          <p:cNvPr id="1618" name="Google Shape;1618;g1dc67c63827_0_148"/>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2819800" y="4651853"/>
            <a:ext cx="4009450" cy="2086071"/>
          </a:xfrm>
          <a:prstGeom prst="rect">
            <a:avLst/>
          </a:prstGeom>
          <a:noFill/>
          <a:ln>
            <a:noFill/>
          </a:ln>
        </p:spPr>
      </p:pic>
      <p:pic>
        <p:nvPicPr>
          <p:cNvPr id="1619" name="Google Shape;1619;g1dc67c63827_0_148"/>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2469250" y="3054799"/>
            <a:ext cx="4710550" cy="748400"/>
          </a:xfrm>
          <a:prstGeom prst="rect">
            <a:avLst/>
          </a:prstGeom>
          <a:noFill/>
          <a:ln>
            <a:noFill/>
          </a:ln>
        </p:spPr>
      </p:pic>
      <p:sp>
        <p:nvSpPr>
          <p:cNvPr id="1620" name="Google Shape;1620;g1dc67c63827_0_148"/>
          <p:cNvSpPr/>
          <p:nvPr/>
        </p:nvSpPr>
        <p:spPr>
          <a:xfrm>
            <a:off x="8788975" y="2329675"/>
            <a:ext cx="651300" cy="195000"/>
          </a:xfrm>
          <a:prstGeom prst="rightArrow">
            <a:avLst>
              <a:gd name="adj1" fmla="val 50000"/>
              <a:gd name="adj2" fmla="val 70278"/>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g1dc67c63827_0_148"/>
          <p:cNvSpPr/>
          <p:nvPr/>
        </p:nvSpPr>
        <p:spPr>
          <a:xfrm>
            <a:off x="8788975" y="4795300"/>
            <a:ext cx="651300" cy="195000"/>
          </a:xfrm>
          <a:prstGeom prst="rightArrow">
            <a:avLst>
              <a:gd name="adj1" fmla="val 50000"/>
              <a:gd name="adj2" fmla="val 70278"/>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g1dc67c63827_0_148"/>
          <p:cNvSpPr txBox="1">
            <a:spLocks noGrp="1"/>
          </p:cNvSpPr>
          <p:nvPr>
            <p:ph type="title"/>
          </p:nvPr>
        </p:nvSpPr>
        <p:spPr>
          <a:xfrm>
            <a:off x="4469700" y="955300"/>
            <a:ext cx="3252600" cy="4155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sz="2700"/>
              <a:t>Errores</a:t>
            </a:r>
            <a:endParaRPr sz="270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1626"/>
        <p:cNvGrpSpPr/>
        <p:nvPr/>
      </p:nvGrpSpPr>
      <p:grpSpPr>
        <a:xfrm>
          <a:off x="0" y="0"/>
          <a:ext cx="0" cy="0"/>
          <a:chOff x="0" y="0"/>
          <a:chExt cx="0" cy="0"/>
        </a:xfrm>
      </p:grpSpPr>
      <p:sp>
        <p:nvSpPr>
          <p:cNvPr id="1627" name="Google Shape;1627;g1dc4262e295_0_112"/>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8" name="Google Shape;1628;g1dc4262e295_0_112"/>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9" name="Google Shape;1629;g1dc4262e295_0_112"/>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30" name="Google Shape;1630;g1dc4262e295_0_112"/>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631" name="Google Shape;1631;g1dc4262e295_0_112"/>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g1dc4262e295_0_112"/>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633" name="Google Shape;1633;g1dc4262e295_0_112"/>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g1dc4262e295_0_112"/>
          <p:cNvSpPr txBox="1">
            <a:spLocks noGrp="1"/>
          </p:cNvSpPr>
          <p:nvPr>
            <p:ph type="title"/>
          </p:nvPr>
        </p:nvSpPr>
        <p:spPr>
          <a:xfrm>
            <a:off x="1441050" y="2505450"/>
            <a:ext cx="9309900" cy="18471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sz="6000"/>
              <a:t>Pseudocódigo y Diagramas de flujo</a:t>
            </a:r>
            <a:endParaRPr sz="600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g1dc544ac65c_0_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5" name="Google Shape;385;g1dc544ac65c_0_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6" name="Google Shape;386;g1dc544ac65c_0_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87" name="Google Shape;387;g1dc544ac65c_0_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388" name="Google Shape;388;g1dc544ac65c_0_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g1dc544ac65c_0_0"/>
          <p:cNvSpPr txBox="1">
            <a:spLocks noGrp="1"/>
          </p:cNvSpPr>
          <p:nvPr>
            <p:ph type="title"/>
          </p:nvPr>
        </p:nvSpPr>
        <p:spPr>
          <a:xfrm>
            <a:off x="943000" y="1635925"/>
            <a:ext cx="3947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ct val="0"/>
              </a:spcBef>
              <a:spcAft>
                <a:spcPct val="0"/>
              </a:spcAft>
              <a:buSzPts val="1400"/>
              <a:buNone/>
            </a:pPr>
            <a:r>
              <a:rPr lang="en-US"/>
              <a:t>Clases y horarios</a:t>
            </a:r>
            <a:endParaRPr/>
          </a:p>
        </p:txBody>
      </p:sp>
      <p:sp>
        <p:nvSpPr>
          <p:cNvPr id="390" name="Google Shape;390;g1dc544ac65c_0_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391" name="Google Shape;391;g1dc544ac65c_0_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g1dc544ac65c_0_0"/>
          <p:cNvSpPr txBox="1"/>
          <p:nvPr/>
        </p:nvSpPr>
        <p:spPr>
          <a:xfrm>
            <a:off x="943000" y="2341400"/>
            <a:ext cx="9932700" cy="3093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ct val="0"/>
              </a:spcBef>
              <a:spcAft>
                <a:spcPct val="0"/>
              </a:spcAft>
              <a:buClr>
                <a:srgbClr val="000000"/>
              </a:buClr>
              <a:buSzPts val="2800"/>
              <a:buFont typeface="Arial"/>
              <a:buNone/>
            </a:pPr>
            <a:r>
              <a:rPr lang="en-US" sz="2800" b="1" i="0" u="none" strike="noStrike" cap="none">
                <a:solidFill>
                  <a:schemeClr val="dk1"/>
                </a:solidFill>
                <a:latin typeface="Trebuchet MS"/>
                <a:ea typeface="Trebuchet MS"/>
                <a:cs typeface="Trebuchet MS"/>
                <a:sym typeface="Trebuchet MS"/>
              </a:rPr>
              <a:t>Grupo 1</a:t>
            </a:r>
            <a:endParaRPr sz="2800" b="1" i="0" u="none" strike="noStrike" cap="none">
              <a:solidFill>
                <a:schemeClr val="dk1"/>
              </a:solidFill>
              <a:latin typeface="Trebuchet MS"/>
              <a:ea typeface="Trebuchet MS"/>
              <a:cs typeface="Trebuchet MS"/>
              <a:sym typeface="Trebuchet MS"/>
            </a:endParaRPr>
          </a:p>
          <a:p>
            <a:pPr marL="0" marR="0" lvl="0" indent="0" algn="l" rtl="0">
              <a:lnSpc>
                <a:spcPct val="115000"/>
              </a:lnSpc>
              <a:spcBef>
                <a:spcPct val="0"/>
              </a:spcBef>
              <a:spcAft>
                <a:spcPct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	Miércoles 2:00 - 4:00 pm</a:t>
            </a:r>
            <a:endParaRPr sz="2800" b="0" i="0" u="none" strike="noStrike" cap="none">
              <a:solidFill>
                <a:schemeClr val="dk1"/>
              </a:solidFill>
              <a:latin typeface="Trebuchet MS"/>
              <a:ea typeface="Trebuchet MS"/>
              <a:cs typeface="Trebuchet MS"/>
              <a:sym typeface="Trebuchet MS"/>
            </a:endParaRPr>
          </a:p>
          <a:p>
            <a:pPr marL="0" marR="0" lvl="0" indent="0" algn="l" rtl="0">
              <a:lnSpc>
                <a:spcPct val="115000"/>
              </a:lnSpc>
              <a:spcBef>
                <a:spcPct val="0"/>
              </a:spcBef>
              <a:spcAft>
                <a:spcPct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	Viernes 9:00 - 11:30 am</a:t>
            </a:r>
            <a:endParaRPr sz="2800" b="0" i="0" u="none" strike="noStrike" cap="none">
              <a:solidFill>
                <a:schemeClr val="dk1"/>
              </a:solidFill>
              <a:latin typeface="Trebuchet MS"/>
              <a:ea typeface="Trebuchet MS"/>
              <a:cs typeface="Trebuchet MS"/>
              <a:sym typeface="Trebuchet MS"/>
            </a:endParaRPr>
          </a:p>
          <a:p>
            <a:pPr marL="0" marR="0" lvl="0" indent="0" algn="l" rtl="0">
              <a:lnSpc>
                <a:spcPct val="115000"/>
              </a:lnSpc>
              <a:spcBef>
                <a:spcPct val="0"/>
              </a:spcBef>
              <a:spcAft>
                <a:spcPct val="0"/>
              </a:spcAft>
              <a:buClr>
                <a:srgbClr val="000000"/>
              </a:buClr>
              <a:buSzPts val="2800"/>
              <a:buFont typeface="Arial"/>
              <a:buNone/>
            </a:pPr>
            <a:r>
              <a:rPr lang="en-US" sz="2800" b="1" i="0" u="none" strike="noStrike" cap="none">
                <a:solidFill>
                  <a:srgbClr val="000000"/>
                </a:solidFill>
                <a:latin typeface="Trebuchet MS"/>
                <a:ea typeface="Trebuchet MS"/>
                <a:cs typeface="Trebuchet MS"/>
                <a:sym typeface="Trebuchet MS"/>
              </a:rPr>
              <a:t>Grupo 3</a:t>
            </a:r>
            <a:endParaRPr sz="2800" b="1" i="0" u="none" strike="noStrike" cap="none">
              <a:solidFill>
                <a:srgbClr val="000000"/>
              </a:solidFill>
              <a:latin typeface="Trebuchet MS"/>
              <a:ea typeface="Trebuchet MS"/>
              <a:cs typeface="Trebuchet MS"/>
              <a:sym typeface="Trebuchet MS"/>
            </a:endParaRPr>
          </a:p>
          <a:p>
            <a:pPr marL="0" marR="0" lvl="0" indent="0" algn="l" rtl="0">
              <a:lnSpc>
                <a:spcPct val="115000"/>
              </a:lnSpc>
              <a:spcBef>
                <a:spcPct val="0"/>
              </a:spcBef>
              <a:spcAft>
                <a:spcPct val="0"/>
              </a:spcAft>
              <a:buClr>
                <a:srgbClr val="000000"/>
              </a:buClr>
              <a:buSzPts val="2800"/>
              <a:buFont typeface="Arial"/>
              <a:buNone/>
            </a:pPr>
            <a:r>
              <a:rPr lang="en-US" sz="2800" b="0" i="0" u="none" strike="noStrike" cap="none">
                <a:solidFill>
                  <a:srgbClr val="000000"/>
                </a:solidFill>
                <a:latin typeface="Trebuchet MS"/>
                <a:ea typeface="Trebuchet MS"/>
                <a:cs typeface="Trebuchet MS"/>
                <a:sym typeface="Trebuchet MS"/>
              </a:rPr>
              <a:t>	Martes 9:00 - 11:00 am</a:t>
            </a:r>
            <a:endParaRPr sz="2800" b="0" i="0" u="none" strike="noStrike" cap="none">
              <a:solidFill>
                <a:srgbClr val="000000"/>
              </a:solidFill>
              <a:latin typeface="Trebuchet MS"/>
              <a:ea typeface="Trebuchet MS"/>
              <a:cs typeface="Trebuchet MS"/>
              <a:sym typeface="Trebuchet MS"/>
            </a:endParaRPr>
          </a:p>
          <a:p>
            <a:pPr marL="0" marR="0" lvl="0" indent="0" algn="l" rtl="0">
              <a:lnSpc>
                <a:spcPct val="115000"/>
              </a:lnSpc>
              <a:spcBef>
                <a:spcPct val="0"/>
              </a:spcBef>
              <a:spcAft>
                <a:spcPct val="0"/>
              </a:spcAft>
              <a:buClr>
                <a:srgbClr val="000000"/>
              </a:buClr>
              <a:buSzPts val="2800"/>
              <a:buFont typeface="Arial"/>
              <a:buNone/>
            </a:pPr>
            <a:r>
              <a:rPr lang="en-US" sz="2800" b="0" i="0" u="none" strike="noStrike" cap="none">
                <a:solidFill>
                  <a:srgbClr val="000000"/>
                </a:solidFill>
                <a:latin typeface="Trebuchet MS"/>
                <a:ea typeface="Trebuchet MS"/>
                <a:cs typeface="Trebuchet MS"/>
                <a:sym typeface="Trebuchet MS"/>
              </a:rPr>
              <a:t>	Miércoles 9:00 - 11:30 am</a:t>
            </a:r>
            <a:endParaRPr sz="28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1638"/>
        <p:cNvGrpSpPr/>
        <p:nvPr/>
      </p:nvGrpSpPr>
      <p:grpSpPr>
        <a:xfrm>
          <a:off x="0" y="0"/>
          <a:ext cx="0" cy="0"/>
          <a:chOff x="0" y="0"/>
          <a:chExt cx="0" cy="0"/>
        </a:xfrm>
      </p:grpSpPr>
      <p:sp>
        <p:nvSpPr>
          <p:cNvPr id="1639" name="Google Shape;1639;g1dc4262e295_0_187"/>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0" name="Google Shape;1640;g1dc4262e295_0_187"/>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41" name="Google Shape;1641;g1dc4262e295_0_187"/>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642" name="Google Shape;1642;g1dc4262e295_0_187"/>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g1dc4262e295_0_187"/>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644" name="Google Shape;1644;g1dc4262e295_0_187"/>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g1dc4262e295_0_187"/>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646" name="Google Shape;1646;g1dc4262e295_0_187"/>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7" name="Google Shape;1647;g1dc4262e295_0_187"/>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8" name="Google Shape;1648;g1dc4262e295_0_187"/>
          <p:cNvSpPr txBox="1"/>
          <p:nvPr/>
        </p:nvSpPr>
        <p:spPr>
          <a:xfrm>
            <a:off x="897000" y="1725598"/>
            <a:ext cx="10398000" cy="2770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Es una forma de representar el algoritmo, de modo que sea más legible y explicable. Se encuentra en un punto medio entre las explicaciones mediante lenguaje natural y el código fuente.</a:t>
            </a: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1652"/>
        <p:cNvGrpSpPr/>
        <p:nvPr/>
      </p:nvGrpSpPr>
      <p:grpSpPr>
        <a:xfrm>
          <a:off x="0" y="0"/>
          <a:ext cx="0" cy="0"/>
          <a:chOff x="0" y="0"/>
          <a:chExt cx="0" cy="0"/>
        </a:xfrm>
      </p:grpSpPr>
      <p:sp>
        <p:nvSpPr>
          <p:cNvPr id="1653" name="Google Shape;1653;g26dcf400037_1_7"/>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4" name="Google Shape;1654;g26dcf400037_1_7"/>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55" name="Google Shape;1655;g26dcf400037_1_7"/>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656" name="Google Shape;1656;g26dcf400037_1_7"/>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g26dcf400037_1_7"/>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658" name="Google Shape;1658;g26dcf400037_1_7"/>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g26dcf400037_1_7"/>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660" name="Google Shape;1660;g26dcf400037_1_7"/>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1" name="Google Shape;1661;g26dcf400037_1_7"/>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2" name="Google Shape;1662;g26dcf400037_1_7"/>
          <p:cNvSpPr txBox="1"/>
          <p:nvPr/>
        </p:nvSpPr>
        <p:spPr>
          <a:xfrm>
            <a:off x="897000" y="1725598"/>
            <a:ext cx="10398000" cy="3740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Es una forma de representar el algoritmo, de modo que sea más legible y explicable. Se encuentra en un punto medio entre las explicaciones mediante lenguaje natural y el código fuente.</a:t>
            </a: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r>
              <a:rPr lang="en-US" sz="2100" b="1" i="1" u="none" strike="noStrike" cap="none">
                <a:solidFill>
                  <a:srgbClr val="000000"/>
                </a:solidFill>
                <a:latin typeface="Trebuchet MS"/>
                <a:ea typeface="Trebuchet MS"/>
                <a:cs typeface="Trebuchet MS"/>
                <a:sym typeface="Trebuchet MS"/>
              </a:rPr>
              <a:t>Ejemplo:</a:t>
            </a:r>
            <a:endParaRPr sz="2100" b="1" i="1"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Se le pide calcular el Índice de Masa Corporal (IMC) dada la estatura (en metros) y el peso (en kilogramos) de una persona.</a:t>
            </a: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p:txBody>
      </p:sp>
      <p:pic>
        <p:nvPicPr>
          <p:cNvPr id="1663" name="Google Shape;1663;g26dcf400037_1_7"/>
          <p:cNvPicPr preferRelativeResize="0"/>
          <p:nvPr/>
        </p:nvPicPr>
        <p:blipFill>
          <a:blip r:embed="rId4">
            <a:alphaModFix/>
          </a:blip>
          <a:stretch>
            <a:fillRect/>
          </a:stretch>
        </p:blipFill>
        <p:spPr>
          <a:xfrm>
            <a:off x="4054075" y="5029525"/>
            <a:ext cx="4083849" cy="972375"/>
          </a:xfrm>
          <a:prstGeom prst="rect">
            <a:avLst/>
          </a:prstGeom>
          <a:noFill/>
          <a:ln>
            <a:noFill/>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1667"/>
        <p:cNvGrpSpPr/>
        <p:nvPr/>
      </p:nvGrpSpPr>
      <p:grpSpPr>
        <a:xfrm>
          <a:off x="0" y="0"/>
          <a:ext cx="0" cy="0"/>
          <a:chOff x="0" y="0"/>
          <a:chExt cx="0" cy="0"/>
        </a:xfrm>
      </p:grpSpPr>
      <p:sp>
        <p:nvSpPr>
          <p:cNvPr id="1668" name="Google Shape;1668;g1dc71f27eea_1_88"/>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9" name="Google Shape;1669;g1dc71f27eea_1_88"/>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70" name="Google Shape;1670;g1dc71f27eea_1_88"/>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671" name="Google Shape;1671;g1dc71f27eea_1_88"/>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g1dc71f27eea_1_88"/>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673" name="Google Shape;1673;g1dc71f27eea_1_88"/>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g1dc71f27eea_1_88"/>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675" name="Google Shape;1675;g1dc71f27eea_1_88"/>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6" name="Google Shape;1676;g1dc71f27eea_1_88"/>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7" name="Google Shape;1677;g1dc71f27eea_1_88"/>
          <p:cNvSpPr txBox="1"/>
          <p:nvPr/>
        </p:nvSpPr>
        <p:spPr>
          <a:xfrm>
            <a:off x="897000" y="2016523"/>
            <a:ext cx="10398000" cy="831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“En Pseudocódigo las instrucciones se escriben en palabras similares al inglés o español, que facilitan tanto la escritura como la lectura de programas”</a:t>
            </a:r>
            <a:endParaRPr sz="2100" b="0" i="0" u="none" strike="noStrike" cap="none">
              <a:solidFill>
                <a:srgbClr val="000000"/>
              </a:solidFill>
              <a:latin typeface="Trebuchet MS"/>
              <a:ea typeface="Trebuchet MS"/>
              <a:cs typeface="Trebuchet MS"/>
              <a:sym typeface="Trebuchet MS"/>
            </a:endParaRPr>
          </a:p>
        </p:txBody>
      </p:sp>
      <p:sp>
        <p:nvSpPr>
          <p:cNvPr id="1678" name="Google Shape;1678;g1dc71f27eea_1_88"/>
          <p:cNvSpPr txBox="1">
            <a:spLocks noGrp="1"/>
          </p:cNvSpPr>
          <p:nvPr>
            <p:ph type="title"/>
          </p:nvPr>
        </p:nvSpPr>
        <p:spPr>
          <a:xfrm>
            <a:off x="897000" y="1399663"/>
            <a:ext cx="3252600" cy="4155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700"/>
              <a:t>Pseudocódigo</a:t>
            </a:r>
            <a:endParaRPr sz="2700"/>
          </a:p>
        </p:txBody>
      </p:sp>
      <p:sp>
        <p:nvSpPr>
          <p:cNvPr id="1679" name="Google Shape;1679;g1dc71f27eea_1_88"/>
          <p:cNvSpPr/>
          <p:nvPr/>
        </p:nvSpPr>
        <p:spPr>
          <a:xfrm>
            <a:off x="3269675" y="3203475"/>
            <a:ext cx="292500" cy="896700"/>
          </a:xfrm>
          <a:prstGeom prst="leftBrace">
            <a:avLst>
              <a:gd name="adj1" fmla="val 5000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g1dc71f27eea_1_88"/>
          <p:cNvSpPr txBox="1"/>
          <p:nvPr/>
        </p:nvSpPr>
        <p:spPr>
          <a:xfrm>
            <a:off x="1451175" y="3364225"/>
            <a:ext cx="1666200" cy="507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Entrada</a:t>
            </a:r>
            <a:endParaRPr sz="2100" b="0" i="0" u="none" strike="noStrike" cap="none">
              <a:solidFill>
                <a:srgbClr val="000000"/>
              </a:solidFill>
              <a:latin typeface="Trebuchet MS"/>
              <a:ea typeface="Trebuchet MS"/>
              <a:cs typeface="Trebuchet MS"/>
              <a:sym typeface="Trebuchet MS"/>
            </a:endParaRPr>
          </a:p>
        </p:txBody>
      </p:sp>
      <p:sp>
        <p:nvSpPr>
          <p:cNvPr id="1681" name="Google Shape;1681;g1dc71f27eea_1_88"/>
          <p:cNvSpPr txBox="1"/>
          <p:nvPr/>
        </p:nvSpPr>
        <p:spPr>
          <a:xfrm>
            <a:off x="3562175" y="3234025"/>
            <a:ext cx="1666200" cy="76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Peso</a:t>
            </a:r>
            <a:endParaRPr sz="21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Estatura</a:t>
            </a:r>
            <a:endParaRPr sz="2100" b="0" i="0" u="none" strike="noStrike" cap="none">
              <a:solidFill>
                <a:srgbClr val="000000"/>
              </a:solidFill>
              <a:latin typeface="Trebuchet MS"/>
              <a:ea typeface="Trebuchet MS"/>
              <a:cs typeface="Trebuchet MS"/>
              <a:sym typeface="Trebuchet MS"/>
            </a:endParaRPr>
          </a:p>
        </p:txBody>
      </p:sp>
      <p:sp>
        <p:nvSpPr>
          <p:cNvPr id="1682" name="Google Shape;1682;g1dc71f27eea_1_88"/>
          <p:cNvSpPr/>
          <p:nvPr/>
        </p:nvSpPr>
        <p:spPr>
          <a:xfrm>
            <a:off x="3269675" y="4331575"/>
            <a:ext cx="292500" cy="896700"/>
          </a:xfrm>
          <a:prstGeom prst="leftBrace">
            <a:avLst>
              <a:gd name="adj1" fmla="val 5000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g1dc71f27eea_1_88"/>
          <p:cNvSpPr txBox="1"/>
          <p:nvPr/>
        </p:nvSpPr>
        <p:spPr>
          <a:xfrm>
            <a:off x="433275" y="4492325"/>
            <a:ext cx="2684100" cy="507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Operación/Proceso</a:t>
            </a:r>
            <a:endParaRPr sz="2100" b="0" i="0" u="none" strike="noStrike" cap="none">
              <a:solidFill>
                <a:srgbClr val="000000"/>
              </a:solidFill>
              <a:latin typeface="Trebuchet MS"/>
              <a:ea typeface="Trebuchet MS"/>
              <a:cs typeface="Trebuchet MS"/>
              <a:sym typeface="Trebuchet MS"/>
            </a:endParaRPr>
          </a:p>
        </p:txBody>
      </p:sp>
      <p:sp>
        <p:nvSpPr>
          <p:cNvPr id="1684" name="Google Shape;1684;g1dc71f27eea_1_88"/>
          <p:cNvSpPr txBox="1"/>
          <p:nvPr/>
        </p:nvSpPr>
        <p:spPr>
          <a:xfrm>
            <a:off x="3562175" y="4362125"/>
            <a:ext cx="3628200" cy="76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Aplicar la ecuación del IMC</a:t>
            </a:r>
            <a:endParaRPr sz="21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Potencia, división</a:t>
            </a:r>
            <a:endParaRPr sz="2100" b="0" i="0" u="none" strike="noStrike" cap="none">
              <a:solidFill>
                <a:srgbClr val="000000"/>
              </a:solidFill>
              <a:latin typeface="Trebuchet MS"/>
              <a:ea typeface="Trebuchet MS"/>
              <a:cs typeface="Trebuchet MS"/>
              <a:sym typeface="Trebuchet MS"/>
            </a:endParaRPr>
          </a:p>
        </p:txBody>
      </p:sp>
      <p:sp>
        <p:nvSpPr>
          <p:cNvPr id="1685" name="Google Shape;1685;g1dc71f27eea_1_88"/>
          <p:cNvSpPr/>
          <p:nvPr/>
        </p:nvSpPr>
        <p:spPr>
          <a:xfrm>
            <a:off x="3269675" y="5459675"/>
            <a:ext cx="292500" cy="896700"/>
          </a:xfrm>
          <a:prstGeom prst="leftBrace">
            <a:avLst>
              <a:gd name="adj1" fmla="val 5000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g1dc71f27eea_1_88"/>
          <p:cNvSpPr txBox="1"/>
          <p:nvPr/>
        </p:nvSpPr>
        <p:spPr>
          <a:xfrm>
            <a:off x="1451175" y="5620425"/>
            <a:ext cx="1666200" cy="507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Salida</a:t>
            </a:r>
            <a:endParaRPr sz="2100" b="0" i="0" u="none" strike="noStrike" cap="none">
              <a:solidFill>
                <a:srgbClr val="000000"/>
              </a:solidFill>
              <a:latin typeface="Trebuchet MS"/>
              <a:ea typeface="Trebuchet MS"/>
              <a:cs typeface="Trebuchet MS"/>
              <a:sym typeface="Trebuchet MS"/>
            </a:endParaRPr>
          </a:p>
        </p:txBody>
      </p:sp>
      <p:sp>
        <p:nvSpPr>
          <p:cNvPr id="1687" name="Google Shape;1687;g1dc71f27eea_1_88"/>
          <p:cNvSpPr txBox="1"/>
          <p:nvPr/>
        </p:nvSpPr>
        <p:spPr>
          <a:xfrm>
            <a:off x="3562175" y="5639525"/>
            <a:ext cx="2212800" cy="53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IMC (número)</a:t>
            </a:r>
            <a:endParaRPr sz="21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1691"/>
        <p:cNvGrpSpPr/>
        <p:nvPr/>
      </p:nvGrpSpPr>
      <p:grpSpPr>
        <a:xfrm>
          <a:off x="0" y="0"/>
          <a:ext cx="0" cy="0"/>
          <a:chOff x="0" y="0"/>
          <a:chExt cx="0" cy="0"/>
        </a:xfrm>
      </p:grpSpPr>
      <p:sp>
        <p:nvSpPr>
          <p:cNvPr id="1692" name="Google Shape;1692;g1dc71f27eea_1_116"/>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3" name="Google Shape;1693;g1dc71f27eea_1_116"/>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94" name="Google Shape;1694;g1dc71f27eea_1_116"/>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695" name="Google Shape;1695;g1dc71f27eea_1_116"/>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g1dc71f27eea_1_116"/>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697" name="Google Shape;1697;g1dc71f27eea_1_116"/>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g1dc71f27eea_1_116"/>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699" name="Google Shape;1699;g1dc71f27eea_1_116"/>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0" name="Google Shape;1700;g1dc71f27eea_1_116"/>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1" name="Google Shape;1701;g1dc71f27eea_1_116"/>
          <p:cNvSpPr txBox="1"/>
          <p:nvPr/>
        </p:nvSpPr>
        <p:spPr>
          <a:xfrm>
            <a:off x="897000" y="2016523"/>
            <a:ext cx="10398000" cy="831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“En Pseudocódigo las instrucciones se escriben en palabras similares al inglés o español, que facilitan tanto la escritura como la lectura de programas”</a:t>
            </a:r>
            <a:endParaRPr sz="2100" b="0" i="0" u="none" strike="noStrike" cap="none">
              <a:solidFill>
                <a:srgbClr val="000000"/>
              </a:solidFill>
              <a:latin typeface="Trebuchet MS"/>
              <a:ea typeface="Trebuchet MS"/>
              <a:cs typeface="Trebuchet MS"/>
              <a:sym typeface="Trebuchet MS"/>
            </a:endParaRPr>
          </a:p>
        </p:txBody>
      </p:sp>
      <p:sp>
        <p:nvSpPr>
          <p:cNvPr id="1702" name="Google Shape;1702;g1dc71f27eea_1_116"/>
          <p:cNvSpPr txBox="1">
            <a:spLocks noGrp="1"/>
          </p:cNvSpPr>
          <p:nvPr>
            <p:ph type="title"/>
          </p:nvPr>
        </p:nvSpPr>
        <p:spPr>
          <a:xfrm>
            <a:off x="897000" y="1399663"/>
            <a:ext cx="3252600" cy="4155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700"/>
              <a:t>Pseudocódigo</a:t>
            </a:r>
            <a:endParaRPr sz="2700"/>
          </a:p>
        </p:txBody>
      </p:sp>
      <p:sp>
        <p:nvSpPr>
          <p:cNvPr id="1703" name="Google Shape;1703;g1dc71f27eea_1_116"/>
          <p:cNvSpPr/>
          <p:nvPr/>
        </p:nvSpPr>
        <p:spPr>
          <a:xfrm>
            <a:off x="3269675" y="3203475"/>
            <a:ext cx="292500" cy="896700"/>
          </a:xfrm>
          <a:prstGeom prst="leftBrace">
            <a:avLst>
              <a:gd name="adj1" fmla="val 5000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g1dc71f27eea_1_116"/>
          <p:cNvSpPr txBox="1"/>
          <p:nvPr/>
        </p:nvSpPr>
        <p:spPr>
          <a:xfrm>
            <a:off x="1451175" y="3364225"/>
            <a:ext cx="1666200" cy="507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Entrada</a:t>
            </a:r>
            <a:endParaRPr sz="2100" b="0" i="0" u="none" strike="noStrike" cap="none">
              <a:solidFill>
                <a:srgbClr val="000000"/>
              </a:solidFill>
              <a:latin typeface="Trebuchet MS"/>
              <a:ea typeface="Trebuchet MS"/>
              <a:cs typeface="Trebuchet MS"/>
              <a:sym typeface="Trebuchet MS"/>
            </a:endParaRPr>
          </a:p>
        </p:txBody>
      </p:sp>
      <p:sp>
        <p:nvSpPr>
          <p:cNvPr id="1705" name="Google Shape;1705;g1dc71f27eea_1_116"/>
          <p:cNvSpPr txBox="1"/>
          <p:nvPr/>
        </p:nvSpPr>
        <p:spPr>
          <a:xfrm>
            <a:off x="3562175" y="3234025"/>
            <a:ext cx="1666200" cy="76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Peso</a:t>
            </a:r>
            <a:endParaRPr sz="21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Estatura</a:t>
            </a:r>
            <a:endParaRPr sz="2100" b="0" i="0" u="none" strike="noStrike" cap="none">
              <a:solidFill>
                <a:srgbClr val="000000"/>
              </a:solidFill>
              <a:latin typeface="Trebuchet MS"/>
              <a:ea typeface="Trebuchet MS"/>
              <a:cs typeface="Trebuchet MS"/>
              <a:sym typeface="Trebuchet MS"/>
            </a:endParaRPr>
          </a:p>
        </p:txBody>
      </p:sp>
      <p:sp>
        <p:nvSpPr>
          <p:cNvPr id="1706" name="Google Shape;1706;g1dc71f27eea_1_116"/>
          <p:cNvSpPr/>
          <p:nvPr/>
        </p:nvSpPr>
        <p:spPr>
          <a:xfrm>
            <a:off x="3269675" y="4331575"/>
            <a:ext cx="292500" cy="896700"/>
          </a:xfrm>
          <a:prstGeom prst="leftBrace">
            <a:avLst>
              <a:gd name="adj1" fmla="val 5000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g1dc71f27eea_1_116"/>
          <p:cNvSpPr txBox="1"/>
          <p:nvPr/>
        </p:nvSpPr>
        <p:spPr>
          <a:xfrm>
            <a:off x="433275" y="4492325"/>
            <a:ext cx="2684100" cy="507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Operación/Proceso</a:t>
            </a:r>
            <a:endParaRPr sz="2100" b="0" i="0" u="none" strike="noStrike" cap="none">
              <a:solidFill>
                <a:srgbClr val="000000"/>
              </a:solidFill>
              <a:latin typeface="Trebuchet MS"/>
              <a:ea typeface="Trebuchet MS"/>
              <a:cs typeface="Trebuchet MS"/>
              <a:sym typeface="Trebuchet MS"/>
            </a:endParaRPr>
          </a:p>
        </p:txBody>
      </p:sp>
      <p:sp>
        <p:nvSpPr>
          <p:cNvPr id="1708" name="Google Shape;1708;g1dc71f27eea_1_116"/>
          <p:cNvSpPr txBox="1"/>
          <p:nvPr/>
        </p:nvSpPr>
        <p:spPr>
          <a:xfrm>
            <a:off x="3562175" y="4362125"/>
            <a:ext cx="3628200" cy="76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Aplicar la ecuación del IMC</a:t>
            </a:r>
            <a:endParaRPr sz="21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Potencia, división</a:t>
            </a:r>
            <a:endParaRPr sz="2100" b="0" i="0" u="none" strike="noStrike" cap="none">
              <a:solidFill>
                <a:srgbClr val="000000"/>
              </a:solidFill>
              <a:latin typeface="Trebuchet MS"/>
              <a:ea typeface="Trebuchet MS"/>
              <a:cs typeface="Trebuchet MS"/>
              <a:sym typeface="Trebuchet MS"/>
            </a:endParaRPr>
          </a:p>
        </p:txBody>
      </p:sp>
      <p:sp>
        <p:nvSpPr>
          <p:cNvPr id="1709" name="Google Shape;1709;g1dc71f27eea_1_116"/>
          <p:cNvSpPr/>
          <p:nvPr/>
        </p:nvSpPr>
        <p:spPr>
          <a:xfrm>
            <a:off x="3269675" y="5459675"/>
            <a:ext cx="292500" cy="896700"/>
          </a:xfrm>
          <a:prstGeom prst="leftBrace">
            <a:avLst>
              <a:gd name="adj1" fmla="val 5000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g1dc71f27eea_1_116"/>
          <p:cNvSpPr txBox="1"/>
          <p:nvPr/>
        </p:nvSpPr>
        <p:spPr>
          <a:xfrm>
            <a:off x="1451175" y="5620425"/>
            <a:ext cx="1666200" cy="507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Salida</a:t>
            </a:r>
            <a:endParaRPr sz="2100" b="0" i="0" u="none" strike="noStrike" cap="none">
              <a:solidFill>
                <a:srgbClr val="000000"/>
              </a:solidFill>
              <a:latin typeface="Trebuchet MS"/>
              <a:ea typeface="Trebuchet MS"/>
              <a:cs typeface="Trebuchet MS"/>
              <a:sym typeface="Trebuchet MS"/>
            </a:endParaRPr>
          </a:p>
        </p:txBody>
      </p:sp>
      <p:sp>
        <p:nvSpPr>
          <p:cNvPr id="1711" name="Google Shape;1711;g1dc71f27eea_1_116"/>
          <p:cNvSpPr txBox="1"/>
          <p:nvPr/>
        </p:nvSpPr>
        <p:spPr>
          <a:xfrm>
            <a:off x="3562175" y="5639525"/>
            <a:ext cx="2212800" cy="53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IMC (número)</a:t>
            </a:r>
            <a:endParaRPr sz="2100" b="0" i="0" u="none" strike="noStrike" cap="none">
              <a:solidFill>
                <a:srgbClr val="000000"/>
              </a:solidFill>
              <a:latin typeface="Trebuchet MS"/>
              <a:ea typeface="Trebuchet MS"/>
              <a:cs typeface="Trebuchet MS"/>
              <a:sym typeface="Trebuchet MS"/>
            </a:endParaRPr>
          </a:p>
        </p:txBody>
      </p:sp>
      <p:pic>
        <p:nvPicPr>
          <p:cNvPr id="1712" name="Google Shape;1712;g1dc71f27eea_1_116"/>
          <p:cNvPicPr preferRelativeResize="0"/>
          <p:nvPr/>
        </p:nvPicPr>
        <p:blipFill>
          <a:blip r:embed="rId4">
            <a:alphaModFix/>
          </a:blip>
          <a:stretch>
            <a:fillRect/>
          </a:stretch>
        </p:blipFill>
        <p:spPr>
          <a:xfrm>
            <a:off x="7162213" y="3217136"/>
            <a:ext cx="4696826" cy="2736580"/>
          </a:xfrm>
          <a:prstGeom prst="rect">
            <a:avLst/>
          </a:prstGeom>
          <a:noFill/>
          <a:ln>
            <a:noFill/>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1716"/>
        <p:cNvGrpSpPr/>
        <p:nvPr/>
      </p:nvGrpSpPr>
      <p:grpSpPr>
        <a:xfrm>
          <a:off x="0" y="0"/>
          <a:ext cx="0" cy="0"/>
          <a:chOff x="0" y="0"/>
          <a:chExt cx="0" cy="0"/>
        </a:xfrm>
      </p:grpSpPr>
      <p:sp>
        <p:nvSpPr>
          <p:cNvPr id="1717" name="Google Shape;1717;g1dc71f27eea_1_14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8" name="Google Shape;1718;g1dc71f27eea_1_140"/>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19" name="Google Shape;1719;g1dc71f27eea_1_14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720" name="Google Shape;1720;g1dc71f27eea_1_14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g1dc71f27eea_1_14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722" name="Google Shape;1722;g1dc71f27eea_1_14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g1dc71f27eea_1_140"/>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724" name="Google Shape;1724;g1dc71f27eea_1_14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5" name="Google Shape;1725;g1dc71f27eea_1_140"/>
          <p:cNvSpPr/>
          <p:nvPr/>
        </p:nvSpPr>
        <p:spPr>
          <a:xfrm>
            <a:off x="9287540" y="65211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6" name="Google Shape;1726;g1dc71f27eea_1_140"/>
          <p:cNvSpPr txBox="1"/>
          <p:nvPr/>
        </p:nvSpPr>
        <p:spPr>
          <a:xfrm>
            <a:off x="897000" y="1935148"/>
            <a:ext cx="10398000" cy="831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“Un diagrama de flujo es una representación gráfica de un algoritmo. Permiten visualizar con más facilidad cómo se conectarán las declaraciones del programa”</a:t>
            </a:r>
            <a:endParaRPr sz="2100" b="0" i="0" u="none" strike="noStrike" cap="none">
              <a:solidFill>
                <a:srgbClr val="000000"/>
              </a:solidFill>
              <a:latin typeface="Trebuchet MS"/>
              <a:ea typeface="Trebuchet MS"/>
              <a:cs typeface="Trebuchet MS"/>
              <a:sym typeface="Trebuchet MS"/>
            </a:endParaRPr>
          </a:p>
        </p:txBody>
      </p:sp>
      <p:sp>
        <p:nvSpPr>
          <p:cNvPr id="1727" name="Google Shape;1727;g1dc71f27eea_1_140"/>
          <p:cNvSpPr txBox="1">
            <a:spLocks noGrp="1"/>
          </p:cNvSpPr>
          <p:nvPr>
            <p:ph type="title"/>
          </p:nvPr>
        </p:nvSpPr>
        <p:spPr>
          <a:xfrm>
            <a:off x="897000" y="1399663"/>
            <a:ext cx="3252600" cy="4155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700"/>
              <a:t>Diagrama de Flujo</a:t>
            </a:r>
            <a:endParaRPr sz="2700"/>
          </a:p>
        </p:txBody>
      </p:sp>
      <p:sp>
        <p:nvSpPr>
          <p:cNvPr id="1728" name="Google Shape;1728;g1dc71f27eea_1_140"/>
          <p:cNvSpPr/>
          <p:nvPr/>
        </p:nvSpPr>
        <p:spPr>
          <a:xfrm>
            <a:off x="1427025" y="3236762"/>
            <a:ext cx="1565568" cy="536868"/>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g1dc71f27eea_1_140"/>
          <p:cNvSpPr/>
          <p:nvPr/>
        </p:nvSpPr>
        <p:spPr>
          <a:xfrm>
            <a:off x="1392313" y="4267200"/>
            <a:ext cx="1635000" cy="76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g1dc71f27eea_1_140"/>
          <p:cNvSpPr/>
          <p:nvPr/>
        </p:nvSpPr>
        <p:spPr>
          <a:xfrm>
            <a:off x="1277200" y="5567925"/>
            <a:ext cx="1750200" cy="831300"/>
          </a:xfrm>
          <a:prstGeom prst="parallelogram">
            <a:avLst>
              <a:gd name="adj" fmla="val 396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g1dc71f27eea_1_140"/>
          <p:cNvSpPr/>
          <p:nvPr/>
        </p:nvSpPr>
        <p:spPr>
          <a:xfrm>
            <a:off x="6829250" y="3068775"/>
            <a:ext cx="983700" cy="1051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g1dc71f27eea_1_140"/>
          <p:cNvSpPr/>
          <p:nvPr/>
        </p:nvSpPr>
        <p:spPr>
          <a:xfrm>
            <a:off x="6601138" y="4736650"/>
            <a:ext cx="1565568" cy="83127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g1dc71f27eea_1_140"/>
          <p:cNvSpPr txBox="1"/>
          <p:nvPr/>
        </p:nvSpPr>
        <p:spPr>
          <a:xfrm>
            <a:off x="3359525" y="3125375"/>
            <a:ext cx="2825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Terminal</a:t>
            </a:r>
            <a:r>
              <a:rPr lang="en-US" sz="1800" b="0" i="0" u="none" strike="noStrike" cap="none">
                <a:solidFill>
                  <a:srgbClr val="000000"/>
                </a:solidFill>
                <a:latin typeface="Trebuchet MS"/>
                <a:ea typeface="Trebuchet MS"/>
                <a:cs typeface="Trebuchet MS"/>
                <a:sym typeface="Trebuchet MS"/>
              </a:rPr>
              <a:t>, representa Inicio o Fin del programa</a:t>
            </a:r>
            <a:endParaRPr sz="1800" b="0" i="0" u="none" strike="noStrike" cap="none">
              <a:solidFill>
                <a:srgbClr val="000000"/>
              </a:solidFill>
              <a:latin typeface="Trebuchet MS"/>
              <a:ea typeface="Trebuchet MS"/>
              <a:cs typeface="Trebuchet MS"/>
              <a:sym typeface="Trebuchet MS"/>
            </a:endParaRPr>
          </a:p>
        </p:txBody>
      </p:sp>
      <p:sp>
        <p:nvSpPr>
          <p:cNvPr id="1734" name="Google Shape;1734;g1dc71f27eea_1_140"/>
          <p:cNvSpPr txBox="1"/>
          <p:nvPr/>
        </p:nvSpPr>
        <p:spPr>
          <a:xfrm>
            <a:off x="3359525" y="4278750"/>
            <a:ext cx="2825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Proceso</a:t>
            </a:r>
            <a:r>
              <a:rPr lang="en-US" sz="1800" b="0" i="0" u="none" strike="noStrike" cap="none">
                <a:solidFill>
                  <a:srgbClr val="000000"/>
                </a:solidFill>
                <a:latin typeface="Trebuchet MS"/>
                <a:ea typeface="Trebuchet MS"/>
                <a:cs typeface="Trebuchet MS"/>
                <a:sym typeface="Trebuchet MS"/>
              </a:rPr>
              <a:t>, cualquier tipo de operación</a:t>
            </a:r>
            <a:endParaRPr sz="1800" b="0" i="0" u="none" strike="noStrike" cap="none">
              <a:solidFill>
                <a:srgbClr val="000000"/>
              </a:solidFill>
              <a:latin typeface="Trebuchet MS"/>
              <a:ea typeface="Trebuchet MS"/>
              <a:cs typeface="Trebuchet MS"/>
              <a:sym typeface="Trebuchet MS"/>
            </a:endParaRPr>
          </a:p>
        </p:txBody>
      </p:sp>
      <p:sp>
        <p:nvSpPr>
          <p:cNvPr id="1735" name="Google Shape;1735;g1dc71f27eea_1_140"/>
          <p:cNvSpPr txBox="1"/>
          <p:nvPr/>
        </p:nvSpPr>
        <p:spPr>
          <a:xfrm>
            <a:off x="3359525" y="5475675"/>
            <a:ext cx="30828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Entrada/Salida, </a:t>
            </a:r>
            <a:r>
              <a:rPr lang="en-US" sz="1800" b="0" i="0" u="none" strike="noStrike" cap="none">
                <a:solidFill>
                  <a:srgbClr val="000000"/>
                </a:solidFill>
                <a:latin typeface="Trebuchet MS"/>
                <a:ea typeface="Trebuchet MS"/>
                <a:cs typeface="Trebuchet MS"/>
                <a:sym typeface="Trebuchet MS"/>
              </a:rPr>
              <a:t>cualquier tipo de introducción o entrega de datos</a:t>
            </a:r>
            <a:endParaRPr sz="1800" b="0" i="0" u="none" strike="noStrike" cap="none">
              <a:solidFill>
                <a:srgbClr val="000000"/>
              </a:solidFill>
              <a:latin typeface="Trebuchet MS"/>
              <a:ea typeface="Trebuchet MS"/>
              <a:cs typeface="Trebuchet MS"/>
              <a:sym typeface="Trebuchet MS"/>
            </a:endParaRPr>
          </a:p>
        </p:txBody>
      </p:sp>
      <p:sp>
        <p:nvSpPr>
          <p:cNvPr id="1736" name="Google Shape;1736;g1dc71f27eea_1_140"/>
          <p:cNvSpPr txBox="1"/>
          <p:nvPr/>
        </p:nvSpPr>
        <p:spPr>
          <a:xfrm>
            <a:off x="8325525" y="3184550"/>
            <a:ext cx="3159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Decisión</a:t>
            </a:r>
            <a:r>
              <a:rPr lang="en-US" sz="1800" b="0" i="0" u="none" strike="noStrike" cap="none">
                <a:solidFill>
                  <a:srgbClr val="000000"/>
                </a:solidFill>
                <a:latin typeface="Trebuchet MS"/>
                <a:ea typeface="Trebuchet MS"/>
                <a:cs typeface="Trebuchet MS"/>
                <a:sym typeface="Trebuchet MS"/>
              </a:rPr>
              <a:t>, indica operaciones lógicas o de comparación</a:t>
            </a:r>
            <a:endParaRPr sz="1800" b="0" i="0" u="none" strike="noStrike" cap="none">
              <a:solidFill>
                <a:srgbClr val="000000"/>
              </a:solidFill>
              <a:latin typeface="Trebuchet MS"/>
              <a:ea typeface="Trebuchet MS"/>
              <a:cs typeface="Trebuchet MS"/>
              <a:sym typeface="Trebuchet MS"/>
            </a:endParaRPr>
          </a:p>
        </p:txBody>
      </p:sp>
      <p:sp>
        <p:nvSpPr>
          <p:cNvPr id="1737" name="Google Shape;1737;g1dc71f27eea_1_140"/>
          <p:cNvSpPr txBox="1"/>
          <p:nvPr/>
        </p:nvSpPr>
        <p:spPr>
          <a:xfrm>
            <a:off x="8325525" y="4552125"/>
            <a:ext cx="31599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800"/>
              <a:buFont typeface="Arial"/>
              <a:buNone/>
            </a:pPr>
            <a:r>
              <a:rPr lang="en-US" sz="1800" b="1" i="0" u="none" strike="noStrike" cap="none">
                <a:solidFill>
                  <a:srgbClr val="000000"/>
                </a:solidFill>
                <a:latin typeface="Trebuchet MS"/>
                <a:ea typeface="Trebuchet MS"/>
                <a:cs typeface="Trebuchet MS"/>
                <a:sym typeface="Trebuchet MS"/>
              </a:rPr>
              <a:t>Documento/Imprimir</a:t>
            </a:r>
            <a:r>
              <a:rPr lang="en-US" sz="1800" b="0" i="0" u="none" strike="noStrike" cap="none">
                <a:solidFill>
                  <a:srgbClr val="000000"/>
                </a:solidFill>
                <a:latin typeface="Trebuchet MS"/>
                <a:ea typeface="Trebuchet MS"/>
                <a:cs typeface="Trebuchet MS"/>
                <a:sym typeface="Trebuchet MS"/>
              </a:rPr>
              <a:t>, dato o información que las personas pueden leer</a:t>
            </a:r>
            <a:endParaRPr sz="18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1741"/>
        <p:cNvGrpSpPr/>
        <p:nvPr/>
      </p:nvGrpSpPr>
      <p:grpSpPr>
        <a:xfrm>
          <a:off x="0" y="0"/>
          <a:ext cx="0" cy="0"/>
          <a:chOff x="0" y="0"/>
          <a:chExt cx="0" cy="0"/>
        </a:xfrm>
      </p:grpSpPr>
      <p:sp>
        <p:nvSpPr>
          <p:cNvPr id="1742" name="Google Shape;1742;g1dc71f27eea_1_165"/>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3" name="Google Shape;1743;g1dc71f27eea_1_165"/>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44" name="Google Shape;1744;g1dc71f27eea_1_165"/>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745" name="Google Shape;1745;g1dc71f27eea_1_165"/>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g1dc71f27eea_1_165"/>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747" name="Google Shape;1747;g1dc71f27eea_1_165"/>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g1dc71f27eea_1_165"/>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749" name="Google Shape;1749;g1dc71f27eea_1_165"/>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0" name="Google Shape;1750;g1dc71f27eea_1_165"/>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1" name="Google Shape;1751;g1dc71f27eea_1_165"/>
          <p:cNvSpPr txBox="1">
            <a:spLocks noGrp="1"/>
          </p:cNvSpPr>
          <p:nvPr>
            <p:ph type="title"/>
          </p:nvPr>
        </p:nvSpPr>
        <p:spPr>
          <a:xfrm>
            <a:off x="871838" y="3159200"/>
            <a:ext cx="3231600" cy="8313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700"/>
              <a:t>Ejemplo IMC Diagrama de Flujo</a:t>
            </a:r>
            <a:endParaRPr sz="2700"/>
          </a:p>
        </p:txBody>
      </p:sp>
      <p:pic>
        <p:nvPicPr>
          <p:cNvPr id="1752" name="Google Shape;1752;g1dc71f27eea_1_165"/>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5125000" y="726252"/>
            <a:ext cx="3484417" cy="6042596"/>
          </a:xfrm>
          <a:prstGeom prst="rect">
            <a:avLst/>
          </a:prstGeom>
          <a:noFill/>
          <a:ln>
            <a:noFill/>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1756"/>
        <p:cNvGrpSpPr/>
        <p:nvPr/>
      </p:nvGrpSpPr>
      <p:grpSpPr>
        <a:xfrm>
          <a:off x="0" y="0"/>
          <a:ext cx="0" cy="0"/>
          <a:chOff x="0" y="0"/>
          <a:chExt cx="0" cy="0"/>
        </a:xfrm>
      </p:grpSpPr>
      <p:sp>
        <p:nvSpPr>
          <p:cNvPr id="1757" name="Google Shape;1757;g1dc71f27eea_1_198"/>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8" name="Google Shape;1758;g1dc71f27eea_1_198"/>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59" name="Google Shape;1759;g1dc71f27eea_1_198"/>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760" name="Google Shape;1760;g1dc71f27eea_1_198"/>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g1dc71f27eea_1_198"/>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762" name="Google Shape;1762;g1dc71f27eea_1_198"/>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g1dc71f27eea_1_198"/>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764" name="Google Shape;1764;g1dc71f27eea_1_198"/>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5" name="Google Shape;1765;g1dc71f27eea_1_198"/>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6" name="Google Shape;1766;g1dc71f27eea_1_198"/>
          <p:cNvSpPr txBox="1">
            <a:spLocks noGrp="1"/>
          </p:cNvSpPr>
          <p:nvPr>
            <p:ph type="title"/>
          </p:nvPr>
        </p:nvSpPr>
        <p:spPr>
          <a:xfrm>
            <a:off x="896988" y="2092050"/>
            <a:ext cx="3231600" cy="4155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700"/>
              <a:t>Ejemplo 2</a:t>
            </a:r>
            <a:endParaRPr sz="2700"/>
          </a:p>
        </p:txBody>
      </p:sp>
      <p:sp>
        <p:nvSpPr>
          <p:cNvPr id="1767" name="Google Shape;1767;g1dc71f27eea_1_198"/>
          <p:cNvSpPr txBox="1"/>
          <p:nvPr/>
        </p:nvSpPr>
        <p:spPr>
          <a:xfrm>
            <a:off x="897000" y="2673511"/>
            <a:ext cx="10398000" cy="1154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Se le pide hacer tarjetas de invitación para un determinado número de personas. Tiene un listado de nombres, si la persona es conocida del anfitrión se hace una tarjeta.</a:t>
            </a:r>
            <a:endParaRPr sz="2100" b="0" i="0" u="none" strike="noStrike" cap="none">
              <a:solidFill>
                <a:srgbClr val="000000"/>
              </a:solidFill>
              <a:latin typeface="Trebuchet MS"/>
              <a:ea typeface="Trebuchet MS"/>
              <a:cs typeface="Trebuchet MS"/>
              <a:sym typeface="Trebuchet MS"/>
            </a:endParaRPr>
          </a:p>
        </p:txBody>
      </p:sp>
      <p:pic>
        <p:nvPicPr>
          <p:cNvPr id="1768" name="Google Shape;1768;g1dc71f27eea_1_198"/>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6630152" y="3962425"/>
            <a:ext cx="1856500" cy="1856500"/>
          </a:xfrm>
          <a:prstGeom prst="rect">
            <a:avLst/>
          </a:prstGeom>
          <a:noFill/>
          <a:ln>
            <a:noFill/>
          </a:ln>
        </p:spPr>
      </p:pic>
      <p:pic>
        <p:nvPicPr>
          <p:cNvPr id="1769" name="Google Shape;1769;g1dc71f27eea_1_198"/>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3907737" y="4179225"/>
            <a:ext cx="1413224" cy="1422899"/>
          </a:xfrm>
          <a:prstGeom prst="rect">
            <a:avLst/>
          </a:prstGeom>
          <a:noFill/>
          <a:ln>
            <a:noFill/>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1773"/>
        <p:cNvGrpSpPr/>
        <p:nvPr/>
      </p:nvGrpSpPr>
      <p:grpSpPr>
        <a:xfrm>
          <a:off x="0" y="0"/>
          <a:ext cx="0" cy="0"/>
          <a:chOff x="0" y="0"/>
          <a:chExt cx="0" cy="0"/>
        </a:xfrm>
      </p:grpSpPr>
      <p:sp>
        <p:nvSpPr>
          <p:cNvPr id="1774" name="Google Shape;1774;g1dc71f27eea_1_215"/>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5" name="Google Shape;1775;g1dc71f27eea_1_215"/>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76" name="Google Shape;1776;g1dc71f27eea_1_215"/>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777" name="Google Shape;1777;g1dc71f27eea_1_215"/>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g1dc71f27eea_1_215"/>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779" name="Google Shape;1779;g1dc71f27eea_1_215"/>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g1dc71f27eea_1_215"/>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781" name="Google Shape;1781;g1dc71f27eea_1_215"/>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2" name="Google Shape;1782;g1dc71f27eea_1_215"/>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83" name="Google Shape;1783;g1dc71f27eea_1_215"/>
          <p:cNvPicPr preferRelativeResize="0"/>
          <p:nvPr/>
        </p:nvPicPr>
        <p:blipFill>
          <a:blip r:embed="rId4">
            <a:alphaModFix/>
          </a:blip>
          <a:stretch>
            <a:fillRect/>
          </a:stretch>
        </p:blipFill>
        <p:spPr>
          <a:xfrm>
            <a:off x="1153763" y="2075189"/>
            <a:ext cx="9884476" cy="3023225"/>
          </a:xfrm>
          <a:prstGeom prst="rect">
            <a:avLst/>
          </a:prstGeom>
          <a:noFill/>
          <a:ln>
            <a:noFill/>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1787"/>
        <p:cNvGrpSpPr/>
        <p:nvPr/>
      </p:nvGrpSpPr>
      <p:grpSpPr>
        <a:xfrm>
          <a:off x="0" y="0"/>
          <a:ext cx="0" cy="0"/>
          <a:chOff x="0" y="0"/>
          <a:chExt cx="0" cy="0"/>
        </a:xfrm>
      </p:grpSpPr>
      <p:sp>
        <p:nvSpPr>
          <p:cNvPr id="1788" name="Google Shape;1788;g1dc71f27eea_1_235"/>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9" name="Google Shape;1789;g1dc71f27eea_1_235"/>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90" name="Google Shape;1790;g1dc71f27eea_1_235"/>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791" name="Google Shape;1791;g1dc71f27eea_1_235"/>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g1dc71f27eea_1_235"/>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793" name="Google Shape;1793;g1dc71f27eea_1_235"/>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g1dc71f27eea_1_235"/>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795" name="Google Shape;1795;g1dc71f27eea_1_235"/>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6" name="Google Shape;1796;g1dc71f27eea_1_235"/>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97" name="Google Shape;1797;g1dc71f27eea_1_235"/>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3443325" y="749675"/>
            <a:ext cx="5501683" cy="6110227"/>
          </a:xfrm>
          <a:prstGeom prst="rect">
            <a:avLst/>
          </a:prstGeom>
          <a:noFill/>
          <a:ln>
            <a:noFill/>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1801"/>
        <p:cNvGrpSpPr/>
        <p:nvPr/>
      </p:nvGrpSpPr>
      <p:grpSpPr>
        <a:xfrm>
          <a:off x="0" y="0"/>
          <a:ext cx="0" cy="0"/>
          <a:chOff x="0" y="0"/>
          <a:chExt cx="0" cy="0"/>
        </a:xfrm>
      </p:grpSpPr>
      <p:sp>
        <p:nvSpPr>
          <p:cNvPr id="1802" name="Google Shape;1802;g1dcd8d76f84_0_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3" name="Google Shape;1803;g1dcd8d76f84_0_0"/>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804" name="Google Shape;1804;g1dcd8d76f84_0_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805" name="Google Shape;1805;g1dcd8d76f84_0_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g1dcd8d76f84_0_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807" name="Google Shape;1807;g1dcd8d76f84_0_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g1dcd8d76f84_0_0"/>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809" name="Google Shape;1809;g1dcd8d76f84_0_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0" name="Google Shape;1810;g1dcd8d76f84_0_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1" name="Google Shape;1811;g1dcd8d76f84_0_0"/>
          <p:cNvSpPr txBox="1">
            <a:spLocks noGrp="1"/>
          </p:cNvSpPr>
          <p:nvPr>
            <p:ph type="title"/>
          </p:nvPr>
        </p:nvSpPr>
        <p:spPr>
          <a:xfrm>
            <a:off x="896988" y="2092050"/>
            <a:ext cx="3231600" cy="4155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700"/>
              <a:t>Ejemplo 3 - PSeInt</a:t>
            </a:r>
            <a:endParaRPr sz="2700"/>
          </a:p>
        </p:txBody>
      </p:sp>
      <p:sp>
        <p:nvSpPr>
          <p:cNvPr id="1812" name="Google Shape;1812;g1dcd8d76f84_0_0"/>
          <p:cNvSpPr txBox="1"/>
          <p:nvPr/>
        </p:nvSpPr>
        <p:spPr>
          <a:xfrm>
            <a:off x="897000" y="2964436"/>
            <a:ext cx="10398000" cy="507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Realice un algoritmo que sume, reste, multiplique y divida dos números.</a:t>
            </a:r>
            <a:endParaRPr sz="21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96"/>
        <p:cNvGrpSpPr/>
        <p:nvPr/>
      </p:nvGrpSpPr>
      <p:grpSpPr>
        <a:xfrm>
          <a:off x="0" y="0"/>
          <a:ext cx="0" cy="0"/>
          <a:chOff x="0" y="0"/>
          <a:chExt cx="0" cy="0"/>
        </a:xfrm>
      </p:grpSpPr>
      <p:sp>
        <p:nvSpPr>
          <p:cNvPr id="397" name="Google Shape;397;g1dc7d2207bd_1_0"/>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g1dc7d2207bd_1_0"/>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g1dc7d2207bd_1_0"/>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00" name="Google Shape;400;g1dc7d2207bd_1_0"/>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401" name="Google Shape;401;g1dc7d2207bd_1_0"/>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g1dc7d2207bd_1_0"/>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403" name="Google Shape;403;g1dc7d2207bd_1_0"/>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4" name="Google Shape;404;g1dc7d2207bd_1_0"/>
          <p:cNvPicPr preferRelativeResize="0"/>
          <p:nvPr/>
        </p:nvPicPr>
        <p:blipFill>
          <a:blip r:embed="rId4">
            <a:alphaModFix/>
          </a:blip>
          <a:stretch>
            <a:fillRect/>
          </a:stretch>
        </p:blipFill>
        <p:spPr>
          <a:xfrm>
            <a:off x="1017725" y="2210500"/>
            <a:ext cx="10452100" cy="1803400"/>
          </a:xfrm>
          <a:prstGeom prst="rect">
            <a:avLst/>
          </a:prstGeom>
          <a:noFill/>
          <a:ln w="19050" cap="flat" cmpd="sng">
            <a:solidFill>
              <a:srgbClr val="434343"/>
            </a:solidFill>
            <a:prstDash val="solid"/>
            <a:round/>
            <a:headEnd type="none" w="sm" len="sm"/>
            <a:tailEnd type="none" w="sm" len="sm"/>
          </a:ln>
        </p:spPr>
      </p:pic>
      <p:sp>
        <p:nvSpPr>
          <p:cNvPr id="405" name="Google Shape;405;g1dc7d2207bd_1_0"/>
          <p:cNvSpPr txBox="1">
            <a:spLocks noGrp="1"/>
          </p:cNvSpPr>
          <p:nvPr>
            <p:ph type="title"/>
          </p:nvPr>
        </p:nvSpPr>
        <p:spPr>
          <a:xfrm>
            <a:off x="3849475" y="885650"/>
            <a:ext cx="50505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ct val="0"/>
              </a:spcBef>
              <a:spcAft>
                <a:spcPct val="0"/>
              </a:spcAft>
              <a:buSzPts val="1400"/>
              <a:buNone/>
            </a:pPr>
            <a:r>
              <a:rPr lang="en-US" sz="3000"/>
              <a:t>Área de Programación</a:t>
            </a:r>
            <a:endParaRPr sz="3000"/>
          </a:p>
        </p:txBody>
      </p:sp>
      <p:sp>
        <p:nvSpPr>
          <p:cNvPr id="406" name="Google Shape;406;g1dc7d2207bd_1_0"/>
          <p:cNvSpPr/>
          <p:nvPr/>
        </p:nvSpPr>
        <p:spPr>
          <a:xfrm>
            <a:off x="1138000" y="4534167"/>
            <a:ext cx="1922400" cy="545100"/>
          </a:xfrm>
          <a:prstGeom prst="homePlate">
            <a:avLst>
              <a:gd name="adj" fmla="val 50000"/>
            </a:avLst>
          </a:prstGeom>
          <a:solidFill>
            <a:schemeClr val="l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chemeClr val="accent2"/>
                </a:solidFill>
                <a:latin typeface="Abel"/>
                <a:ea typeface="Abel"/>
                <a:cs typeface="Abel"/>
                <a:sym typeface="Abel"/>
              </a:rPr>
              <a:t>Programación I</a:t>
            </a:r>
            <a:endParaRPr sz="1900" b="1" i="0" u="none" strike="noStrike" cap="none">
              <a:solidFill>
                <a:schemeClr val="accent2"/>
              </a:solidFill>
              <a:latin typeface="Abel"/>
              <a:ea typeface="Abel"/>
              <a:cs typeface="Abel"/>
              <a:sym typeface="Abel"/>
            </a:endParaRPr>
          </a:p>
        </p:txBody>
      </p:sp>
      <p:sp>
        <p:nvSpPr>
          <p:cNvPr id="407" name="Google Shape;407;g1dc7d2207bd_1_0"/>
          <p:cNvSpPr/>
          <p:nvPr/>
        </p:nvSpPr>
        <p:spPr>
          <a:xfrm>
            <a:off x="3304467" y="4864133"/>
            <a:ext cx="1922400" cy="545100"/>
          </a:xfrm>
          <a:prstGeom prst="homePlate">
            <a:avLst>
              <a:gd name="adj" fmla="val 50000"/>
            </a:avLst>
          </a:prstGeom>
          <a:solidFill>
            <a:schemeClr val="l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chemeClr val="accent2"/>
                </a:solidFill>
                <a:latin typeface="Abel"/>
                <a:ea typeface="Abel"/>
                <a:cs typeface="Abel"/>
                <a:sym typeface="Abel"/>
              </a:rPr>
              <a:t>Programación II</a:t>
            </a:r>
            <a:endParaRPr sz="1900" b="1" i="0" u="none" strike="noStrike" cap="none">
              <a:solidFill>
                <a:schemeClr val="accent2"/>
              </a:solidFill>
              <a:latin typeface="Abel"/>
              <a:ea typeface="Abel"/>
              <a:cs typeface="Abel"/>
              <a:sym typeface="Abel"/>
            </a:endParaRPr>
          </a:p>
        </p:txBody>
      </p:sp>
      <p:sp>
        <p:nvSpPr>
          <p:cNvPr id="408" name="Google Shape;408;g1dc7d2207bd_1_0"/>
          <p:cNvSpPr/>
          <p:nvPr/>
        </p:nvSpPr>
        <p:spPr>
          <a:xfrm>
            <a:off x="1138000" y="5203650"/>
            <a:ext cx="1922400" cy="545100"/>
          </a:xfrm>
          <a:prstGeom prst="homePlate">
            <a:avLst>
              <a:gd name="adj" fmla="val 50000"/>
            </a:avLst>
          </a:prstGeom>
          <a:solidFill>
            <a:schemeClr val="lt2"/>
          </a:solidFill>
          <a:ln w="9525" cap="flat" cmpd="sng">
            <a:solidFill>
              <a:srgbClr val="435D7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rgbClr val="435D74"/>
                </a:solidFill>
                <a:latin typeface="Abel"/>
                <a:ea typeface="Abel"/>
                <a:cs typeface="Abel"/>
                <a:sym typeface="Abel"/>
              </a:rPr>
              <a:t>M. Fundamentales</a:t>
            </a:r>
            <a:endParaRPr sz="1900" b="1" i="0" u="none" strike="noStrike" cap="none">
              <a:solidFill>
                <a:srgbClr val="435D74"/>
              </a:solidFill>
              <a:latin typeface="Abel"/>
              <a:ea typeface="Abel"/>
              <a:cs typeface="Abel"/>
              <a:sym typeface="Abel"/>
            </a:endParaRPr>
          </a:p>
        </p:txBody>
      </p:sp>
      <p:sp>
        <p:nvSpPr>
          <p:cNvPr id="409" name="Google Shape;409;g1dc7d2207bd_1_0"/>
          <p:cNvSpPr/>
          <p:nvPr/>
        </p:nvSpPr>
        <p:spPr>
          <a:xfrm>
            <a:off x="5413533" y="5136767"/>
            <a:ext cx="1922400" cy="545100"/>
          </a:xfrm>
          <a:prstGeom prst="homePlate">
            <a:avLst>
              <a:gd name="adj" fmla="val 50000"/>
            </a:avLst>
          </a:prstGeom>
          <a:solidFill>
            <a:schemeClr val="l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chemeClr val="accent2"/>
                </a:solidFill>
                <a:latin typeface="Abel"/>
                <a:ea typeface="Abel"/>
                <a:cs typeface="Abel"/>
                <a:sym typeface="Abel"/>
              </a:rPr>
              <a:t>Programación III</a:t>
            </a:r>
            <a:endParaRPr sz="1900" b="1" i="0" u="none" strike="noStrike" cap="none">
              <a:solidFill>
                <a:schemeClr val="accent2"/>
              </a:solidFill>
              <a:latin typeface="Abel"/>
              <a:ea typeface="Abel"/>
              <a:cs typeface="Abel"/>
              <a:sym typeface="Abel"/>
            </a:endParaRPr>
          </a:p>
        </p:txBody>
      </p:sp>
      <p:sp>
        <p:nvSpPr>
          <p:cNvPr id="410" name="Google Shape;410;g1dc7d2207bd_1_0"/>
          <p:cNvSpPr/>
          <p:nvPr/>
        </p:nvSpPr>
        <p:spPr>
          <a:xfrm>
            <a:off x="3304467" y="5552816"/>
            <a:ext cx="1922400" cy="545100"/>
          </a:xfrm>
          <a:prstGeom prst="homePlate">
            <a:avLst>
              <a:gd name="adj" fmla="val 50000"/>
            </a:avLst>
          </a:prstGeom>
          <a:solidFill>
            <a:schemeClr val="lt2"/>
          </a:solidFill>
          <a:ln w="952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rgbClr val="3D85C6"/>
                </a:solidFill>
                <a:latin typeface="Abel"/>
                <a:ea typeface="Abel"/>
                <a:cs typeface="Abel"/>
                <a:sym typeface="Abel"/>
              </a:rPr>
              <a:t>Diseño Interfaces</a:t>
            </a:r>
            <a:endParaRPr sz="1900" b="1" i="0" u="none" strike="noStrike" cap="none">
              <a:solidFill>
                <a:srgbClr val="3D85C6"/>
              </a:solidFill>
              <a:latin typeface="Abel"/>
              <a:ea typeface="Abel"/>
              <a:cs typeface="Abel"/>
              <a:sym typeface="Abel"/>
            </a:endParaRPr>
          </a:p>
        </p:txBody>
      </p:sp>
      <p:sp>
        <p:nvSpPr>
          <p:cNvPr id="411" name="Google Shape;411;g1dc7d2207bd_1_0"/>
          <p:cNvSpPr/>
          <p:nvPr/>
        </p:nvSpPr>
        <p:spPr>
          <a:xfrm>
            <a:off x="7637367" y="4864133"/>
            <a:ext cx="1922400" cy="545100"/>
          </a:xfrm>
          <a:prstGeom prst="homePlate">
            <a:avLst>
              <a:gd name="adj" fmla="val 50000"/>
            </a:avLst>
          </a:prstGeom>
          <a:solidFill>
            <a:schemeClr val="l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chemeClr val="accent2"/>
                </a:solidFill>
                <a:latin typeface="Abel"/>
                <a:ea typeface="Abel"/>
                <a:cs typeface="Abel"/>
                <a:sym typeface="Abel"/>
              </a:rPr>
              <a:t>Programación Concurrente</a:t>
            </a:r>
            <a:endParaRPr sz="1900" b="1" i="0" u="none" strike="noStrike" cap="none">
              <a:solidFill>
                <a:schemeClr val="accent2"/>
              </a:solidFill>
              <a:latin typeface="Abel"/>
              <a:ea typeface="Abel"/>
              <a:cs typeface="Abel"/>
              <a:sym typeface="Abel"/>
            </a:endParaRPr>
          </a:p>
        </p:txBody>
      </p:sp>
      <p:sp>
        <p:nvSpPr>
          <p:cNvPr id="412" name="Google Shape;412;g1dc7d2207bd_1_0"/>
          <p:cNvSpPr/>
          <p:nvPr/>
        </p:nvSpPr>
        <p:spPr>
          <a:xfrm>
            <a:off x="7637367" y="5521033"/>
            <a:ext cx="1922400" cy="545100"/>
          </a:xfrm>
          <a:prstGeom prst="homePlate">
            <a:avLst>
              <a:gd name="adj" fmla="val 50000"/>
            </a:avLst>
          </a:prstGeom>
          <a:solidFill>
            <a:schemeClr val="lt2"/>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rgbClr val="38761D"/>
                </a:solidFill>
                <a:latin typeface="Abel"/>
                <a:ea typeface="Abel"/>
                <a:cs typeface="Abel"/>
                <a:sym typeface="Abel"/>
              </a:rPr>
              <a:t>Software I</a:t>
            </a:r>
            <a:endParaRPr sz="1900" b="1" i="0" u="none" strike="noStrike" cap="none">
              <a:solidFill>
                <a:srgbClr val="38761D"/>
              </a:solidFill>
              <a:latin typeface="Abel"/>
              <a:ea typeface="Abel"/>
              <a:cs typeface="Abel"/>
              <a:sym typeface="Abel"/>
            </a:endParaRPr>
          </a:p>
        </p:txBody>
      </p:sp>
      <p:sp>
        <p:nvSpPr>
          <p:cNvPr id="413" name="Google Shape;413;g1dc7d2207bd_1_0"/>
          <p:cNvSpPr/>
          <p:nvPr/>
        </p:nvSpPr>
        <p:spPr>
          <a:xfrm>
            <a:off x="9689067" y="4864149"/>
            <a:ext cx="1922400" cy="545100"/>
          </a:xfrm>
          <a:prstGeom prst="homePlate">
            <a:avLst>
              <a:gd name="adj" fmla="val 50000"/>
            </a:avLst>
          </a:prstGeom>
          <a:solidFill>
            <a:schemeClr val="lt2"/>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rgbClr val="F6B26B"/>
                </a:solidFill>
                <a:latin typeface="Abel"/>
                <a:ea typeface="Abel"/>
                <a:cs typeface="Abel"/>
                <a:sym typeface="Abel"/>
              </a:rPr>
              <a:t>Sistemas Inteligentes</a:t>
            </a:r>
            <a:endParaRPr sz="1900" b="1" i="0" u="none" strike="noStrike" cap="none">
              <a:solidFill>
                <a:srgbClr val="F6B26B"/>
              </a:solidFill>
              <a:latin typeface="Abel"/>
              <a:ea typeface="Abel"/>
              <a:cs typeface="Abel"/>
              <a:sym typeface="Abel"/>
            </a:endParaRPr>
          </a:p>
        </p:txBody>
      </p:sp>
      <p:sp>
        <p:nvSpPr>
          <p:cNvPr id="414" name="Google Shape;414;g1dc7d2207bd_1_0"/>
          <p:cNvSpPr/>
          <p:nvPr/>
        </p:nvSpPr>
        <p:spPr>
          <a:xfrm>
            <a:off x="7637367" y="4207233"/>
            <a:ext cx="1922400" cy="545100"/>
          </a:xfrm>
          <a:prstGeom prst="homePlate">
            <a:avLst>
              <a:gd name="adj" fmla="val 50000"/>
            </a:avLst>
          </a:prstGeom>
          <a:solidFill>
            <a:schemeClr val="lt2"/>
          </a:solidFill>
          <a:ln w="9525" cap="flat" cmpd="sng">
            <a:solidFill>
              <a:srgbClr val="8E7CC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rgbClr val="674EA7"/>
                </a:solidFill>
                <a:latin typeface="Abel"/>
                <a:ea typeface="Abel"/>
                <a:cs typeface="Abel"/>
                <a:sym typeface="Abel"/>
              </a:rPr>
              <a:t>Estructuras de Datos</a:t>
            </a:r>
            <a:endParaRPr sz="1900" b="1" i="0" u="none" strike="noStrike" cap="none">
              <a:solidFill>
                <a:srgbClr val="674EA7"/>
              </a:solidFill>
              <a:latin typeface="Abel"/>
              <a:ea typeface="Abel"/>
              <a:cs typeface="Abel"/>
              <a:sym typeface="Abel"/>
            </a:endParaRPr>
          </a:p>
        </p:txBody>
      </p:sp>
      <p:sp>
        <p:nvSpPr>
          <p:cNvPr id="415" name="Google Shape;415;g1dc7d2207bd_1_0"/>
          <p:cNvSpPr/>
          <p:nvPr/>
        </p:nvSpPr>
        <p:spPr>
          <a:xfrm>
            <a:off x="9689067" y="4207233"/>
            <a:ext cx="1922400" cy="545100"/>
          </a:xfrm>
          <a:prstGeom prst="homePlate">
            <a:avLst>
              <a:gd name="adj" fmla="val 50000"/>
            </a:avLst>
          </a:prstGeom>
          <a:solidFill>
            <a:schemeClr val="lt2"/>
          </a:solidFill>
          <a:ln w="9525" cap="flat" cmpd="sng">
            <a:solidFill>
              <a:srgbClr val="A64D7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900"/>
              <a:buFont typeface="Arial"/>
              <a:buNone/>
            </a:pPr>
            <a:r>
              <a:rPr lang="en-US" sz="1900" b="1" i="0" u="none" strike="noStrike" cap="none">
                <a:solidFill>
                  <a:srgbClr val="A64D79"/>
                </a:solidFill>
                <a:latin typeface="Abel"/>
                <a:ea typeface="Abel"/>
                <a:cs typeface="Abel"/>
                <a:sym typeface="Abel"/>
              </a:rPr>
              <a:t>Bases de </a:t>
            </a:r>
            <a:br>
              <a:rPr lang="en-US" sz="1900" b="1" i="0" u="none" strike="noStrike" cap="none">
                <a:solidFill>
                  <a:srgbClr val="A64D79"/>
                </a:solidFill>
                <a:latin typeface="Abel"/>
                <a:ea typeface="Abel"/>
                <a:cs typeface="Abel"/>
                <a:sym typeface="Abel"/>
              </a:rPr>
            </a:br>
            <a:r>
              <a:rPr lang="en-US" sz="1900" b="1" i="0" u="none" strike="noStrike" cap="none">
                <a:solidFill>
                  <a:srgbClr val="A64D79"/>
                </a:solidFill>
                <a:latin typeface="Abel"/>
                <a:ea typeface="Abel"/>
                <a:cs typeface="Abel"/>
                <a:sym typeface="Abel"/>
              </a:rPr>
              <a:t>Datos I</a:t>
            </a:r>
            <a:endParaRPr sz="1900" b="1" i="0" u="none" strike="noStrike" cap="none">
              <a:solidFill>
                <a:srgbClr val="A64D79"/>
              </a:solidFill>
              <a:latin typeface="Abel"/>
              <a:ea typeface="Abel"/>
              <a:cs typeface="Abel"/>
              <a:sym typeface="Abel"/>
            </a:endParaRPr>
          </a:p>
        </p:txBody>
      </p:sp>
      <p:sp>
        <p:nvSpPr>
          <p:cNvPr id="416" name="Google Shape;416;g1dc7d2207bd_1_0"/>
          <p:cNvSpPr txBox="1"/>
          <p:nvPr/>
        </p:nvSpPr>
        <p:spPr>
          <a:xfrm>
            <a:off x="1017725" y="1554525"/>
            <a:ext cx="8949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ct val="0"/>
              </a:spcBef>
              <a:spcAft>
                <a:spcPct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Plan de estudios Ingeniería de Sistemas y Computación</a:t>
            </a:r>
            <a:endParaRPr sz="1400" b="0" i="0" u="none" strike="noStrike" cap="none">
              <a:solidFill>
                <a:srgbClr val="000000"/>
              </a:solidFill>
              <a:latin typeface="Trebuchet MS"/>
              <a:ea typeface="Trebuchet MS"/>
              <a:cs typeface="Trebuchet MS"/>
              <a:sym typeface="Trebuchet MS"/>
            </a:endParaRPr>
          </a:p>
        </p:txBody>
      </p:sp>
      <p:sp>
        <p:nvSpPr>
          <p:cNvPr id="417" name="Google Shape;417;g1dc7d2207bd_1_0"/>
          <p:cNvSpPr txBox="1"/>
          <p:nvPr/>
        </p:nvSpPr>
        <p:spPr>
          <a:xfrm>
            <a:off x="1138000" y="6241533"/>
            <a:ext cx="9928500" cy="446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ct val="0"/>
              </a:spcBef>
              <a:spcAft>
                <a:spcPct val="0"/>
              </a:spcAft>
              <a:buClr>
                <a:srgbClr val="000000"/>
              </a:buClr>
              <a:buSzPts val="1300"/>
              <a:buFont typeface="Arial"/>
              <a:buNone/>
            </a:pPr>
            <a:r>
              <a:rPr lang="en-US" sz="1300" b="0" i="0" u="none" strike="noStrike" cap="none">
                <a:solidFill>
                  <a:srgbClr val="000000"/>
                </a:solidFill>
                <a:latin typeface="Trebuchet MS"/>
                <a:ea typeface="Trebuchet MS"/>
                <a:cs typeface="Trebuchet MS"/>
                <a:sym typeface="Trebuchet MS"/>
              </a:rPr>
              <a:t>http://acad.ucaldas.edu.co/gestionacademica/planestudios/pensumver.asp?cod_carrera=170</a:t>
            </a:r>
            <a:endParaRPr sz="1300" b="0" i="0" u="none" strike="noStrike" cap="none">
              <a:solidFill>
                <a:srgbClr val="000000"/>
              </a:solidFill>
              <a:latin typeface="Trebuchet MS"/>
              <a:ea typeface="Trebuchet MS"/>
              <a:cs typeface="Trebuchet MS"/>
              <a:sym typeface="Trebuchet MS"/>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1816"/>
        <p:cNvGrpSpPr/>
        <p:nvPr/>
      </p:nvGrpSpPr>
      <p:grpSpPr>
        <a:xfrm>
          <a:off x="0" y="0"/>
          <a:ext cx="0" cy="0"/>
          <a:chOff x="0" y="0"/>
          <a:chExt cx="0" cy="0"/>
        </a:xfrm>
      </p:grpSpPr>
      <p:sp>
        <p:nvSpPr>
          <p:cNvPr id="1817" name="Google Shape;1817;g1dcd8d76f84_0_17"/>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8" name="Google Shape;1818;g1dcd8d76f84_0_17"/>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819" name="Google Shape;1819;g1dcd8d76f84_0_17"/>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820" name="Google Shape;1820;g1dcd8d76f84_0_17"/>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g1dcd8d76f84_0_17"/>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822" name="Google Shape;1822;g1dcd8d76f84_0_17"/>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g1dcd8d76f84_0_17"/>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824" name="Google Shape;1824;g1dcd8d76f84_0_17"/>
          <p:cNvSpPr txBox="1"/>
          <p:nvPr/>
        </p:nvSpPr>
        <p:spPr>
          <a:xfrm>
            <a:off x="675325" y="1311348"/>
            <a:ext cx="10398000" cy="507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Pseudocódigo PSeInt</a:t>
            </a:r>
            <a:endParaRPr sz="2100" b="0" i="0" u="none" strike="noStrike" cap="none">
              <a:solidFill>
                <a:srgbClr val="000000"/>
              </a:solidFill>
              <a:latin typeface="Trebuchet MS"/>
              <a:ea typeface="Trebuchet MS"/>
              <a:cs typeface="Trebuchet MS"/>
              <a:sym typeface="Trebuchet MS"/>
            </a:endParaRPr>
          </a:p>
        </p:txBody>
      </p:sp>
      <p:pic>
        <p:nvPicPr>
          <p:cNvPr id="1825" name="Google Shape;1825;g1dcd8d76f84_0_17"/>
          <p:cNvPicPr preferRelativeResize="0"/>
          <p:nvPr/>
        </p:nvPicPr>
        <p:blipFill>
          <a:blip r:embed="rId4">
            <a:alphaModFix/>
          </a:blip>
          <a:stretch>
            <a:fillRect/>
          </a:stretch>
        </p:blipFill>
        <p:spPr>
          <a:xfrm>
            <a:off x="2422579" y="1932298"/>
            <a:ext cx="7499239" cy="4733952"/>
          </a:xfrm>
          <a:prstGeom prst="rect">
            <a:avLst/>
          </a:prstGeom>
          <a:noFill/>
          <a:ln>
            <a:noFill/>
          </a:ln>
        </p:spPr>
      </p:pic>
      <p:sp>
        <p:nvSpPr>
          <p:cNvPr id="1826" name="Google Shape;1826;g1dcd8d76f84_0_17"/>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7" name="Google Shape;1827;g1dcd8d76f84_0_17"/>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1831"/>
        <p:cNvGrpSpPr/>
        <p:nvPr/>
      </p:nvGrpSpPr>
      <p:grpSpPr>
        <a:xfrm>
          <a:off x="0" y="0"/>
          <a:ext cx="0" cy="0"/>
          <a:chOff x="0" y="0"/>
          <a:chExt cx="0" cy="0"/>
        </a:xfrm>
      </p:grpSpPr>
      <p:pic>
        <p:nvPicPr>
          <p:cNvPr id="1832" name="Google Shape;1832;g1dcd8d76f84_0_34"/>
          <p:cNvPicPr preferRelativeResize="0"/>
          <p:nvPr/>
        </p:nvPicPr>
        <p:blipFill>
          <a:blip r:embed="rId3">
            <a:alphaModFix/>
          </a:blip>
          <a:stretch>
            <a:fillRect/>
          </a:stretch>
        </p:blipFill>
        <p:spPr>
          <a:xfrm>
            <a:off x="2912201" y="605069"/>
            <a:ext cx="6854744" cy="6254825"/>
          </a:xfrm>
          <a:prstGeom prst="rect">
            <a:avLst/>
          </a:prstGeom>
          <a:noFill/>
          <a:ln>
            <a:noFill/>
          </a:ln>
        </p:spPr>
      </p:pic>
      <p:sp>
        <p:nvSpPr>
          <p:cNvPr id="1833" name="Google Shape;1833;g1dcd8d76f84_0_34"/>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4" name="Google Shape;1834;g1dcd8d76f84_0_34"/>
          <p:cNvSpPr/>
          <p:nvPr/>
        </p:nvSpPr>
        <p:spPr>
          <a:xfrm>
            <a:off x="7523999" y="0"/>
            <a:ext cx="4666526"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835" name="Google Shape;1835;g1dcd8d76f84_0_34"/>
          <p:cNvPicPr preferRelativeResize="0"/>
          <p:nvPr/>
        </p:nvPicPr>
        <p:blipFill>
          <a:blip r:embed="rId4">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836" name="Google Shape;1836;g1dcd8d76f84_0_34"/>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g1dcd8d76f84_0_34"/>
          <p:cNvSpPr txBox="1"/>
          <p:nvPr/>
        </p:nvSpPr>
        <p:spPr>
          <a:xfrm>
            <a:off x="7509175" y="0"/>
            <a:ext cx="46680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838" name="Google Shape;1838;g1dcd8d76f84_0_34"/>
          <p:cNvSpPr txBox="1"/>
          <p:nvPr/>
        </p:nvSpPr>
        <p:spPr>
          <a:xfrm>
            <a:off x="647625" y="3238675"/>
            <a:ext cx="19293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Diagrama de Flujo PSeInt</a:t>
            </a:r>
            <a:endParaRPr sz="2100" b="0" i="0" u="none" strike="noStrike" cap="none">
              <a:solidFill>
                <a:srgbClr val="000000"/>
              </a:solidFill>
              <a:latin typeface="Trebuchet MS"/>
              <a:ea typeface="Trebuchet MS"/>
              <a:cs typeface="Trebuchet MS"/>
              <a:sym typeface="Trebuchet MS"/>
            </a:endParaRPr>
          </a:p>
        </p:txBody>
      </p:sp>
      <p:sp>
        <p:nvSpPr>
          <p:cNvPr id="1839" name="Google Shape;1839;g1dcd8d76f84_0_34"/>
          <p:cNvSpPr txBox="1"/>
          <p:nvPr/>
        </p:nvSpPr>
        <p:spPr>
          <a:xfrm>
            <a:off x="2912200" y="173475"/>
            <a:ext cx="22128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840" name="Google Shape;1840;g1dcd8d76f84_0_34"/>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g1dcd8d76f84_0_34"/>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2" name="Google Shape;1842;g1dcd8d76f84_0_34"/>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1846"/>
        <p:cNvGrpSpPr/>
        <p:nvPr/>
      </p:nvGrpSpPr>
      <p:grpSpPr>
        <a:xfrm>
          <a:off x="0" y="0"/>
          <a:ext cx="0" cy="0"/>
          <a:chOff x="0" y="0"/>
          <a:chExt cx="0" cy="0"/>
        </a:xfrm>
      </p:grpSpPr>
      <p:sp>
        <p:nvSpPr>
          <p:cNvPr id="1847" name="Google Shape;1847;g1dcd8d76f84_0_59"/>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8" name="Google Shape;1848;g1dcd8d76f84_0_59"/>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849" name="Google Shape;1849;g1dcd8d76f84_0_59"/>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850" name="Google Shape;1850;g1dcd8d76f84_0_59"/>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g1dcd8d76f84_0_59"/>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852" name="Google Shape;1852;g1dcd8d76f84_0_59"/>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g1dcd8d76f84_0_59"/>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003870"/>
                </a:solidFill>
                <a:latin typeface="Trebuchet MS"/>
                <a:ea typeface="Trebuchet MS"/>
                <a:cs typeface="Trebuchet MS"/>
                <a:sym typeface="Trebuchet MS"/>
              </a:rPr>
              <a:t>Pseudocódigo y diagramas de flujo</a:t>
            </a:r>
            <a:endParaRPr sz="2000" b="0" i="0" u="none" strike="noStrike" cap="none">
              <a:solidFill>
                <a:srgbClr val="003870"/>
              </a:solidFill>
              <a:latin typeface="Trebuchet MS"/>
              <a:ea typeface="Trebuchet MS"/>
              <a:cs typeface="Trebuchet MS"/>
              <a:sym typeface="Trebuchet MS"/>
            </a:endParaRPr>
          </a:p>
        </p:txBody>
      </p:sp>
      <p:sp>
        <p:nvSpPr>
          <p:cNvPr id="1854" name="Google Shape;1854;g1dcd8d76f84_0_59"/>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5" name="Google Shape;1855;g1dcd8d76f84_0_59"/>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6" name="Google Shape;1856;g1dcd8d76f84_0_59"/>
          <p:cNvSpPr txBox="1">
            <a:spLocks noGrp="1"/>
          </p:cNvSpPr>
          <p:nvPr>
            <p:ph type="title"/>
          </p:nvPr>
        </p:nvSpPr>
        <p:spPr>
          <a:xfrm>
            <a:off x="1229499" y="1855663"/>
            <a:ext cx="2868900" cy="4155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700"/>
              <a:t>Ejercicio - PSeInt</a:t>
            </a:r>
            <a:endParaRPr sz="2700"/>
          </a:p>
        </p:txBody>
      </p:sp>
      <p:sp>
        <p:nvSpPr>
          <p:cNvPr id="1857" name="Google Shape;1857;g1dcd8d76f84_0_59"/>
          <p:cNvSpPr txBox="1"/>
          <p:nvPr/>
        </p:nvSpPr>
        <p:spPr>
          <a:xfrm>
            <a:off x="1229510" y="2437120"/>
            <a:ext cx="9230700" cy="1477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ct val="0"/>
              </a:spcBef>
              <a:spcAft>
                <a:spcPct val="0"/>
              </a:spcAft>
              <a:buClr>
                <a:srgbClr val="000000"/>
              </a:buClr>
              <a:buSzPts val="2100"/>
              <a:buFont typeface="Arial"/>
              <a:buNone/>
            </a:pPr>
            <a:r>
              <a:rPr lang="en-US" sz="2100" b="0" i="0" u="none" strike="noStrike" cap="none">
                <a:solidFill>
                  <a:srgbClr val="000000"/>
                </a:solidFill>
                <a:latin typeface="Trebuchet MS"/>
                <a:ea typeface="Trebuchet MS"/>
                <a:cs typeface="Trebuchet MS"/>
                <a:sym typeface="Trebuchet MS"/>
              </a:rPr>
              <a:t>Realice un algoritmo que resuelva la siguiente ecuación. </a:t>
            </a:r>
            <a:endParaRPr sz="2100" b="0" i="0" u="none" strike="noStrike" cap="none">
              <a:solidFill>
                <a:srgbClr val="000000"/>
              </a:solidFill>
              <a:latin typeface="Trebuchet MS"/>
              <a:ea typeface="Trebuchet MS"/>
              <a:cs typeface="Trebuchet MS"/>
              <a:sym typeface="Trebuchet MS"/>
            </a:endParaRPr>
          </a:p>
          <a:p>
            <a:pPr marL="0" marR="0" lvl="0" indent="0" algn="just" rtl="0">
              <a:lnSpc>
                <a:spcPct val="100000"/>
              </a:lnSpc>
              <a:spcBef>
                <a:spcPct val="0"/>
              </a:spcBef>
              <a:spcAft>
                <a:spcPct val="0"/>
              </a:spcAft>
              <a:buClr>
                <a:srgbClr val="000000"/>
              </a:buClr>
              <a:buSzPts val="2100"/>
              <a:buFont typeface="Arial"/>
              <a:buNone/>
            </a:pPr>
            <a:endParaRPr sz="2100" b="0" i="0" u="none" strike="noStrike" cap="none">
              <a:solidFill>
                <a:srgbClr val="000000"/>
              </a:solidFill>
              <a:latin typeface="Trebuchet MS"/>
              <a:ea typeface="Trebuchet MS"/>
              <a:cs typeface="Trebuchet MS"/>
              <a:sym typeface="Trebuchet MS"/>
            </a:endParaRPr>
          </a:p>
          <a:p>
            <a:pPr marL="457200" marR="0" lvl="0" indent="-361950" algn="just" rtl="0">
              <a:lnSpc>
                <a:spcPct val="100000"/>
              </a:lnSpc>
              <a:spcBef>
                <a:spcPct val="0"/>
              </a:spcBef>
              <a:spcAft>
                <a:spcPct val="0"/>
              </a:spcAft>
              <a:buClr>
                <a:srgbClr val="000000"/>
              </a:buClr>
              <a:buSzPts val="2100"/>
              <a:buFont typeface="Arial"/>
              <a:buChar char="-"/>
            </a:pPr>
            <a:r>
              <a:rPr lang="en-US" sz="2100" b="0" i="0" u="none" strike="noStrike" cap="none">
                <a:solidFill>
                  <a:srgbClr val="000000"/>
                </a:solidFill>
                <a:latin typeface="Trebuchet MS"/>
                <a:ea typeface="Trebuchet MS"/>
                <a:cs typeface="Trebuchet MS"/>
                <a:sym typeface="Trebuchet MS"/>
              </a:rPr>
              <a:t>La variable </a:t>
            </a:r>
            <a:r>
              <a:rPr lang="en-US" sz="2100" b="0" i="0" u="none" strike="noStrike" cap="none">
                <a:solidFill>
                  <a:srgbClr val="000000"/>
                </a:solidFill>
                <a:latin typeface="Courier New"/>
                <a:ea typeface="Courier New"/>
                <a:cs typeface="Courier New"/>
                <a:sym typeface="Courier New"/>
              </a:rPr>
              <a:t>x</a:t>
            </a:r>
            <a:r>
              <a:rPr lang="en-US" sz="2100" b="0" i="0" u="none" strike="noStrike" cap="none">
                <a:solidFill>
                  <a:srgbClr val="000000"/>
                </a:solidFill>
                <a:latin typeface="Trebuchet MS"/>
                <a:ea typeface="Trebuchet MS"/>
                <a:cs typeface="Trebuchet MS"/>
                <a:sym typeface="Trebuchet MS"/>
              </a:rPr>
              <a:t> es un número cualquiera.</a:t>
            </a:r>
            <a:endParaRPr sz="2100" b="0" i="0" u="none" strike="noStrike" cap="none">
              <a:solidFill>
                <a:srgbClr val="000000"/>
              </a:solidFill>
              <a:latin typeface="Trebuchet MS"/>
              <a:ea typeface="Trebuchet MS"/>
              <a:cs typeface="Trebuchet MS"/>
              <a:sym typeface="Trebuchet MS"/>
            </a:endParaRPr>
          </a:p>
          <a:p>
            <a:pPr marL="457200" marR="0" lvl="0" indent="-361950" algn="just" rtl="0">
              <a:lnSpc>
                <a:spcPct val="100000"/>
              </a:lnSpc>
              <a:spcBef>
                <a:spcPct val="0"/>
              </a:spcBef>
              <a:spcAft>
                <a:spcPct val="0"/>
              </a:spcAft>
              <a:buClr>
                <a:srgbClr val="000000"/>
              </a:buClr>
              <a:buSzPts val="2100"/>
              <a:buFont typeface="Trebuchet MS"/>
              <a:buChar char="-"/>
            </a:pPr>
            <a:r>
              <a:rPr lang="en-US" sz="2100" b="0" i="0" u="none" strike="noStrike" cap="none">
                <a:solidFill>
                  <a:srgbClr val="000000"/>
                </a:solidFill>
                <a:latin typeface="Trebuchet MS"/>
                <a:ea typeface="Trebuchet MS"/>
                <a:cs typeface="Trebuchet MS"/>
                <a:sym typeface="Trebuchet MS"/>
              </a:rPr>
              <a:t>Debe almacenar el resultado final a una variable </a:t>
            </a:r>
            <a:r>
              <a:rPr lang="en-US" sz="2100" b="0" i="0" u="none" strike="noStrike" cap="none">
                <a:solidFill>
                  <a:srgbClr val="000000"/>
                </a:solidFill>
                <a:latin typeface="Courier New"/>
                <a:ea typeface="Courier New"/>
                <a:cs typeface="Courier New"/>
                <a:sym typeface="Courier New"/>
              </a:rPr>
              <a:t>resultado.</a:t>
            </a:r>
            <a:endParaRPr sz="2100" b="0" i="0" u="none" strike="noStrike" cap="none">
              <a:solidFill>
                <a:srgbClr val="000000"/>
              </a:solidFill>
              <a:latin typeface="Courier New"/>
              <a:ea typeface="Courier New"/>
              <a:cs typeface="Courier New"/>
              <a:sym typeface="Courier New"/>
            </a:endParaRPr>
          </a:p>
        </p:txBody>
      </p:sp>
      <p:pic>
        <p:nvPicPr>
          <p:cNvPr id="1858" name="Google Shape;1858;g1dcd8d76f84_0_59"/>
          <p:cNvPicPr preferRelativeResize="0"/>
          <p:nvPr/>
        </p:nvPicPr>
        <p:blipFill>
          <a:blip r:embed="rId4">
            <a:alphaModFix/>
          </a:blip>
          <a:stretch>
            <a:fillRect/>
          </a:stretch>
        </p:blipFill>
        <p:spPr>
          <a:xfrm>
            <a:off x="4590675" y="4572001"/>
            <a:ext cx="3010650" cy="1299205"/>
          </a:xfrm>
          <a:prstGeom prst="rect">
            <a:avLst/>
          </a:prstGeom>
          <a:noFill/>
          <a:ln>
            <a:no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1862"/>
        <p:cNvGrpSpPr/>
        <p:nvPr/>
      </p:nvGrpSpPr>
      <p:grpSpPr>
        <a:xfrm>
          <a:off x="0" y="0"/>
          <a:ext cx="0" cy="0"/>
          <a:chOff x="0" y="0"/>
          <a:chExt cx="0" cy="0"/>
        </a:xfrm>
      </p:grpSpPr>
      <p:sp>
        <p:nvSpPr>
          <p:cNvPr id="1863" name="Google Shape;1863;g1dc8c599b55_0_16"/>
          <p:cNvSpPr/>
          <p:nvPr/>
        </p:nvSpPr>
        <p:spPr>
          <a:xfrm>
            <a:off x="0" y="1725611"/>
            <a:ext cx="243204" cy="5132705"/>
          </a:xfrm>
          <a:custGeom>
            <a:avLst/>
            <a:gdLst/>
            <a:ahLst/>
            <a:cxnLst/>
            <a:rect l="l" t="t" r="r" b="b"/>
            <a:pathLst>
              <a:path w="243203" h="5132705" extrusionOk="0">
                <a:moveTo>
                  <a:pt x="0" y="0"/>
                </a:moveTo>
                <a:lnTo>
                  <a:pt x="242886" y="0"/>
                </a:lnTo>
                <a:lnTo>
                  <a:pt x="242886" y="5132387"/>
                </a:lnTo>
                <a:lnTo>
                  <a:pt x="0" y="5132387"/>
                </a:lnTo>
                <a:lnTo>
                  <a:pt x="0" y="0"/>
                </a:lnTo>
                <a:close/>
              </a:path>
            </a:pathLst>
          </a:custGeom>
          <a:solidFill>
            <a:srgbClr val="64CBC9"/>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4" name="Google Shape;1864;g1dc8c599b55_0_16"/>
          <p:cNvSpPr/>
          <p:nvPr/>
        </p:nvSpPr>
        <p:spPr>
          <a:xfrm>
            <a:off x="6829250" y="-2"/>
            <a:ext cx="5362742" cy="510604"/>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865" name="Google Shape;1865;g1dc8c599b55_0_16"/>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1866" name="Google Shape;1866;g1dc8c599b55_0_16"/>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g1dc8c599b55_0_16"/>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1868" name="Google Shape;1868;g1dc8c599b55_0_16"/>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g1dc8c599b55_0_16"/>
          <p:cNvSpPr txBox="1"/>
          <p:nvPr/>
        </p:nvSpPr>
        <p:spPr>
          <a:xfrm>
            <a:off x="6885700" y="0"/>
            <a:ext cx="5291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ct val="0"/>
              </a:spcBef>
              <a:spcAft>
                <a:spcPct val="0"/>
              </a:spcAft>
              <a:buClr>
                <a:srgbClr val="000000"/>
              </a:buClr>
              <a:buSzPts val="2000"/>
              <a:buFont typeface="Arial"/>
              <a:buNone/>
            </a:pPr>
            <a:endParaRPr sz="2000" b="0" i="0" u="none" strike="noStrike" cap="none">
              <a:solidFill>
                <a:srgbClr val="003870"/>
              </a:solidFill>
              <a:latin typeface="Trebuchet MS"/>
              <a:ea typeface="Trebuchet MS"/>
              <a:cs typeface="Trebuchet MS"/>
              <a:sym typeface="Trebuchet MS"/>
            </a:endParaRPr>
          </a:p>
        </p:txBody>
      </p:sp>
      <p:sp>
        <p:nvSpPr>
          <p:cNvPr id="1870" name="Google Shape;1870;g1dc8c599b55_0_16"/>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1" name="Google Shape;1871;g1dc8c599b55_0_16"/>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2" name="Google Shape;1872;g1dc8c599b55_0_16"/>
          <p:cNvSpPr txBox="1"/>
          <p:nvPr/>
        </p:nvSpPr>
        <p:spPr>
          <a:xfrm>
            <a:off x="1205950" y="2060913"/>
            <a:ext cx="8551800" cy="42483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ct val="0"/>
              </a:spcBef>
              <a:spcAft>
                <a:spcPct val="0"/>
              </a:spcAft>
              <a:buSzPts val="2200"/>
              <a:buFont typeface="Trebuchet MS"/>
              <a:buChar char="●"/>
            </a:pPr>
            <a:r>
              <a:rPr lang="en-US" sz="2200" b="0" i="0" u="sng" strike="noStrike" cap="none">
                <a:solidFill>
                  <a:schemeClr val="hlink"/>
                </a:solidFill>
                <a:latin typeface="Trebuchet MS"/>
                <a:ea typeface="Trebuchet MS"/>
                <a:cs typeface="Trebuchet MS"/>
                <a:sym typeface="Trebuchet MS"/>
                <a:hlinkClick r:id="rId4"/>
              </a:rPr>
              <a:t>Capitulo 1 - Libro 1</a:t>
            </a:r>
            <a:r>
              <a:rPr lang="en-US" sz="2200" b="0" i="0" u="none" strike="noStrike" cap="none">
                <a:solidFill>
                  <a:srgbClr val="000000"/>
                </a:solidFill>
                <a:latin typeface="Trebuchet MS"/>
                <a:ea typeface="Trebuchet MS"/>
                <a:cs typeface="Trebuchet MS"/>
                <a:sym typeface="Trebuchet MS"/>
              </a:rPr>
              <a:t>- Una revisión de las computadoras y la programación </a:t>
            </a:r>
            <a:r>
              <a:rPr lang="en-US" sz="2200" b="1" u="none" strike="noStrike" cap="none">
                <a:solidFill>
                  <a:srgbClr val="CC0000"/>
                </a:solidFill>
                <a:latin typeface="Trebuchet MS"/>
                <a:ea typeface="Trebuchet MS"/>
                <a:cs typeface="Trebuchet MS"/>
                <a:sym typeface="Trebuchet MS"/>
              </a:rPr>
              <a:t>(Lectura obligatoria)</a:t>
            </a:r>
            <a:endParaRPr sz="2200" b="1" u="none" strike="noStrike" cap="none">
              <a:solidFill>
                <a:srgbClr val="CC0000"/>
              </a:solidFill>
              <a:latin typeface="Trebuchet MS"/>
              <a:ea typeface="Trebuchet MS"/>
              <a:cs typeface="Trebuchet MS"/>
              <a:sym typeface="Trebuchet MS"/>
            </a:endParaRPr>
          </a:p>
          <a:p>
            <a:pPr marL="457200" marR="0" lvl="0" indent="-368300" algn="l" rtl="0">
              <a:lnSpc>
                <a:spcPct val="100000"/>
              </a:lnSpc>
              <a:spcBef>
                <a:spcPct val="0"/>
              </a:spcBef>
              <a:spcAft>
                <a:spcPct val="0"/>
              </a:spcAft>
              <a:buSzPts val="2200"/>
              <a:buFont typeface="Trebuchet MS"/>
              <a:buChar char="●"/>
            </a:pPr>
            <a:r>
              <a:rPr lang="en-US" sz="2200" b="0" i="0" u="sng" strike="noStrike" cap="none">
                <a:solidFill>
                  <a:schemeClr val="hlink"/>
                </a:solidFill>
                <a:latin typeface="Trebuchet MS"/>
                <a:ea typeface="Trebuchet MS"/>
                <a:cs typeface="Trebuchet MS"/>
                <a:sym typeface="Trebuchet MS"/>
                <a:hlinkClick r:id="rId5"/>
              </a:rPr>
              <a:t>ChatGPT</a:t>
            </a:r>
            <a:r>
              <a:rPr lang="en-US" sz="2200" b="0" i="0" u="none" strike="noStrike" cap="none">
                <a:solidFill>
                  <a:srgbClr val="000000"/>
                </a:solidFill>
                <a:latin typeface="Trebuchet MS"/>
                <a:ea typeface="Trebuchet MS"/>
                <a:cs typeface="Trebuchet MS"/>
                <a:sym typeface="Trebuchet MS"/>
              </a:rPr>
              <a:t> - Navegar</a:t>
            </a:r>
            <a:endParaRPr sz="2200" b="0" i="0" u="none" strike="noStrike" cap="none">
              <a:solidFill>
                <a:srgbClr val="000000"/>
              </a:solidFill>
              <a:latin typeface="Trebuchet MS"/>
              <a:ea typeface="Trebuchet MS"/>
              <a:cs typeface="Trebuchet MS"/>
              <a:sym typeface="Trebuchet MS"/>
            </a:endParaRPr>
          </a:p>
          <a:p>
            <a:pPr marL="457200" marR="0" lvl="0" indent="-368300" algn="l" rtl="0">
              <a:lnSpc>
                <a:spcPct val="100000"/>
              </a:lnSpc>
              <a:spcBef>
                <a:spcPct val="0"/>
              </a:spcBef>
              <a:spcAft>
                <a:spcPct val="0"/>
              </a:spcAft>
              <a:buSzPts val="2200"/>
              <a:buFont typeface="Trebuchet MS"/>
              <a:buChar char="●"/>
            </a:pPr>
            <a:r>
              <a:rPr lang="en-US" sz="2200" b="0" i="0" u="sng" strike="noStrike" cap="none">
                <a:solidFill>
                  <a:schemeClr val="hlink"/>
                </a:solidFill>
                <a:latin typeface="Trebuchet MS"/>
                <a:ea typeface="Trebuchet MS"/>
                <a:cs typeface="Trebuchet MS"/>
                <a:sym typeface="Trebuchet MS"/>
                <a:hlinkClick r:id="rId6"/>
              </a:rPr>
              <a:t>Libro 2</a:t>
            </a:r>
            <a:endParaRPr sz="2200" b="0" i="0" u="none" strike="noStrike" cap="none">
              <a:solidFill>
                <a:srgbClr val="000000"/>
              </a:solidFill>
              <a:latin typeface="Trebuchet MS"/>
              <a:ea typeface="Trebuchet MS"/>
              <a:cs typeface="Trebuchet MS"/>
              <a:sym typeface="Trebuchet MS"/>
            </a:endParaRPr>
          </a:p>
          <a:p>
            <a:pPr marL="457200" marR="0" lvl="0" indent="0" algn="l" rtl="0">
              <a:lnSpc>
                <a:spcPct val="100000"/>
              </a:lnSpc>
              <a:spcBef>
                <a:spcPct val="0"/>
              </a:spcBef>
              <a:spcAft>
                <a:spcPct val="0"/>
              </a:spcAft>
              <a:buNone/>
            </a:pPr>
            <a:endParaRPr sz="2200" b="0" i="0" u="none" strike="noStrike" cap="none">
              <a:solidFill>
                <a:srgbClr val="000000"/>
              </a:solidFill>
              <a:latin typeface="Trebuchet MS"/>
              <a:ea typeface="Trebuchet MS"/>
              <a:cs typeface="Trebuchet MS"/>
              <a:sym typeface="Trebuchet MS"/>
            </a:endParaRPr>
          </a:p>
          <a:p>
            <a:pPr marL="457200" marR="0" lvl="0" indent="-368300" algn="l" rtl="0">
              <a:lnSpc>
                <a:spcPct val="100000"/>
              </a:lnSpc>
              <a:spcBef>
                <a:spcPct val="0"/>
              </a:spcBef>
              <a:spcAft>
                <a:spcPct val="0"/>
              </a:spcAft>
              <a:buSzPts val="2200"/>
              <a:buFont typeface="Trebuchet MS"/>
              <a:buChar char="●"/>
            </a:pPr>
            <a:r>
              <a:rPr lang="en-US" sz="2200" u="sng">
                <a:solidFill>
                  <a:schemeClr val="hlink"/>
                </a:solidFill>
                <a:latin typeface="Trebuchet MS"/>
                <a:ea typeface="Trebuchet MS"/>
                <a:cs typeface="Trebuchet MS"/>
                <a:sym typeface="Trebuchet MS"/>
                <a:hlinkClick r:id="rId7"/>
              </a:rPr>
              <a:t>Taller 1</a:t>
            </a:r>
            <a:r>
              <a:rPr lang="en-US" sz="2200" b="0" i="0" strike="noStrike" cap="none">
                <a:latin typeface="Trebuchet MS"/>
                <a:ea typeface="Trebuchet MS"/>
                <a:cs typeface="Trebuchet MS"/>
                <a:sym typeface="Trebuchet MS"/>
              </a:rPr>
              <a:t> </a:t>
            </a:r>
            <a:endParaRPr sz="2200">
              <a:latin typeface="Trebuchet MS"/>
              <a:ea typeface="Trebuchet MS"/>
              <a:cs typeface="Trebuchet MS"/>
              <a:sym typeface="Trebuchet MS"/>
            </a:endParaRPr>
          </a:p>
          <a:p>
            <a:pPr marL="0" marR="0" lvl="0" indent="0" algn="l" rtl="0">
              <a:lnSpc>
                <a:spcPct val="100000"/>
              </a:lnSpc>
              <a:spcBef>
                <a:spcPct val="0"/>
              </a:spcBef>
              <a:spcAft>
                <a:spcPct val="0"/>
              </a:spcAft>
              <a:buNone/>
            </a:pPr>
            <a:endParaRPr sz="2200">
              <a:latin typeface="Trebuchet MS"/>
              <a:ea typeface="Trebuchet MS"/>
              <a:cs typeface="Trebuchet MS"/>
              <a:sym typeface="Trebuchet MS"/>
            </a:endParaRPr>
          </a:p>
          <a:p>
            <a:pPr marL="0" marR="0" lvl="0" indent="0" algn="l" rtl="0">
              <a:lnSpc>
                <a:spcPct val="100000"/>
              </a:lnSpc>
              <a:spcBef>
                <a:spcPct val="0"/>
              </a:spcBef>
              <a:spcAft>
                <a:spcPct val="0"/>
              </a:spcAft>
              <a:buNone/>
            </a:pPr>
            <a:r>
              <a:rPr lang="en-US" sz="2200">
                <a:latin typeface="Trebuchet MS"/>
                <a:ea typeface="Trebuchet MS"/>
                <a:cs typeface="Trebuchet MS"/>
                <a:sym typeface="Trebuchet MS"/>
              </a:rPr>
              <a:t>Descargar PSeInt: </a:t>
            </a:r>
            <a:r>
              <a:rPr lang="en-US" sz="2200" u="sng">
                <a:solidFill>
                  <a:schemeClr val="hlink"/>
                </a:solidFill>
                <a:latin typeface="Trebuchet MS"/>
                <a:ea typeface="Trebuchet MS"/>
                <a:cs typeface="Trebuchet MS"/>
                <a:sym typeface="Trebuchet MS"/>
                <a:hlinkClick r:id="rId8"/>
              </a:rPr>
              <a:t>enlace</a:t>
            </a:r>
            <a:endParaRPr sz="2200">
              <a:latin typeface="Trebuchet MS"/>
              <a:ea typeface="Trebuchet MS"/>
              <a:cs typeface="Trebuchet MS"/>
              <a:sym typeface="Trebuchet MS"/>
            </a:endParaRPr>
          </a:p>
          <a:p>
            <a:pPr marL="457200" marR="0" lvl="0" indent="0" algn="l" rtl="0">
              <a:lnSpc>
                <a:spcPct val="100000"/>
              </a:lnSpc>
              <a:spcBef>
                <a:spcPct val="0"/>
              </a:spcBef>
              <a:spcAft>
                <a:spcPct val="0"/>
              </a:spcAft>
              <a:buNone/>
            </a:pPr>
            <a:endParaRPr sz="2200" b="0" i="0" u="none" strike="noStrike" cap="none">
              <a:solidFill>
                <a:srgbClr val="000000"/>
              </a:solidFill>
              <a:latin typeface="Trebuchet MS"/>
              <a:ea typeface="Trebuchet MS"/>
              <a:cs typeface="Trebuchet MS"/>
              <a:sym typeface="Trebuchet MS"/>
            </a:endParaRPr>
          </a:p>
          <a:p>
            <a:pPr marL="457200" marR="0" lvl="0" indent="-368300" algn="l" rtl="0">
              <a:lnSpc>
                <a:spcPct val="100000"/>
              </a:lnSpc>
              <a:spcBef>
                <a:spcPct val="0"/>
              </a:spcBef>
              <a:spcAft>
                <a:spcPct val="0"/>
              </a:spcAft>
              <a:buSzPts val="2200"/>
              <a:buFont typeface="Trebuchet MS"/>
              <a:buChar char="●"/>
            </a:pPr>
            <a:r>
              <a:rPr lang="en-US" sz="2200" b="0" i="0" u="sng" strike="noStrike" cap="none">
                <a:solidFill>
                  <a:schemeClr val="hlink"/>
                </a:solidFill>
                <a:latin typeface="Trebuchet MS"/>
                <a:ea typeface="Trebuchet MS"/>
                <a:cs typeface="Trebuchet MS"/>
                <a:sym typeface="Trebuchet MS"/>
                <a:hlinkClick r:id="rId9"/>
              </a:rPr>
              <a:t>Ejemplos Pseint</a:t>
            </a:r>
            <a:endParaRPr sz="2200" b="0" i="0" u="none" strike="noStrike" cap="none">
              <a:solidFill>
                <a:srgbClr val="000000"/>
              </a:solidFill>
              <a:latin typeface="Trebuchet MS"/>
              <a:ea typeface="Trebuchet MS"/>
              <a:cs typeface="Trebuchet MS"/>
              <a:sym typeface="Trebuchet MS"/>
            </a:endParaRPr>
          </a:p>
          <a:p>
            <a:pPr marL="457200" marR="0" lvl="0" indent="-368300" algn="l" rtl="0">
              <a:lnSpc>
                <a:spcPct val="100000"/>
              </a:lnSpc>
              <a:spcBef>
                <a:spcPct val="0"/>
              </a:spcBef>
              <a:spcAft>
                <a:spcPct val="0"/>
              </a:spcAft>
              <a:buSzPts val="2200"/>
              <a:buFont typeface="Trebuchet MS"/>
              <a:buChar char="●"/>
            </a:pPr>
            <a:r>
              <a:rPr lang="en-US" sz="2200" b="0" i="0" u="none" strike="noStrike" cap="none">
                <a:solidFill>
                  <a:srgbClr val="000000"/>
                </a:solidFill>
                <a:latin typeface="Trebuchet MS"/>
                <a:ea typeface="Trebuchet MS"/>
                <a:cs typeface="Trebuchet MS"/>
                <a:sym typeface="Trebuchet MS"/>
              </a:rPr>
              <a:t>Grupo1:  </a:t>
            </a:r>
            <a:r>
              <a:rPr lang="en-US" sz="2200" b="0" i="0" u="sng" strike="noStrike" cap="none">
                <a:solidFill>
                  <a:schemeClr val="hlink"/>
                </a:solidFill>
                <a:latin typeface="Trebuchet MS"/>
                <a:ea typeface="Trebuchet MS"/>
                <a:cs typeface="Trebuchet MS"/>
                <a:sym typeface="Trebuchet MS"/>
                <a:hlinkClick r:id="rId10"/>
              </a:rPr>
              <a:t>Links PSeInt</a:t>
            </a:r>
            <a:r>
              <a:rPr lang="en-US" sz="2200" b="0" i="0" u="none" strike="noStrike" cap="none">
                <a:solidFill>
                  <a:srgbClr val="000000"/>
                </a:solidFill>
                <a:latin typeface="Trebuchet MS"/>
                <a:ea typeface="Trebuchet MS"/>
                <a:cs typeface="Trebuchet MS"/>
                <a:sym typeface="Trebuchet MS"/>
              </a:rPr>
              <a:t> </a:t>
            </a:r>
            <a:endParaRPr sz="2200" b="0" i="0" u="none" strike="noStrike" cap="none">
              <a:solidFill>
                <a:srgbClr val="000000"/>
              </a:solidFill>
              <a:latin typeface="Trebuchet MS"/>
              <a:ea typeface="Trebuchet MS"/>
              <a:cs typeface="Trebuchet MS"/>
              <a:sym typeface="Trebuchet MS"/>
            </a:endParaRPr>
          </a:p>
          <a:p>
            <a:pPr marL="457200" marR="0" lvl="0" indent="-368300" algn="l" rtl="0">
              <a:lnSpc>
                <a:spcPct val="100000"/>
              </a:lnSpc>
              <a:spcBef>
                <a:spcPct val="0"/>
              </a:spcBef>
              <a:spcAft>
                <a:spcPct val="0"/>
              </a:spcAft>
              <a:buSzPts val="2200"/>
              <a:buFont typeface="Trebuchet MS"/>
              <a:buChar char="●"/>
            </a:pPr>
            <a:r>
              <a:rPr lang="en-US" sz="2200" b="0" i="0" u="none" strike="noStrike" cap="none">
                <a:solidFill>
                  <a:schemeClr val="dk1"/>
                </a:solidFill>
                <a:latin typeface="Trebuchet MS"/>
                <a:ea typeface="Trebuchet MS"/>
                <a:cs typeface="Trebuchet MS"/>
                <a:sym typeface="Trebuchet MS"/>
              </a:rPr>
              <a:t>Grupo3:  </a:t>
            </a:r>
            <a:r>
              <a:rPr lang="en-US" sz="2200" b="0" i="0" u="sng" strike="noStrike" cap="none">
                <a:solidFill>
                  <a:schemeClr val="hlink"/>
                </a:solidFill>
                <a:latin typeface="Trebuchet MS"/>
                <a:ea typeface="Trebuchet MS"/>
                <a:cs typeface="Trebuchet MS"/>
                <a:sym typeface="Trebuchet MS"/>
                <a:hlinkClick r:id="rId11"/>
              </a:rPr>
              <a:t>Links PSeInt</a:t>
            </a:r>
            <a:endParaRPr sz="2200" b="0" i="0" u="none" strike="noStrike" cap="none">
              <a:solidFill>
                <a:srgbClr val="000000"/>
              </a:solidFill>
              <a:latin typeface="Trebuchet MS"/>
              <a:ea typeface="Trebuchet MS"/>
              <a:cs typeface="Trebuchet MS"/>
              <a:sym typeface="Trebuchet MS"/>
            </a:endParaRPr>
          </a:p>
        </p:txBody>
      </p:sp>
      <p:sp>
        <p:nvSpPr>
          <p:cNvPr id="1873" name="Google Shape;1873;g1dc8c599b55_0_16"/>
          <p:cNvSpPr txBox="1">
            <a:spLocks noGrp="1"/>
          </p:cNvSpPr>
          <p:nvPr>
            <p:ph type="title"/>
          </p:nvPr>
        </p:nvSpPr>
        <p:spPr>
          <a:xfrm>
            <a:off x="1205938" y="1475513"/>
            <a:ext cx="3231600" cy="4155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sz="2700"/>
              <a:t>Enlaces Recursos</a:t>
            </a:r>
            <a:endParaRPr sz="2700"/>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5"/>
          <p:cNvSpPr/>
          <p:nvPr/>
        </p:nvSpPr>
        <p:spPr>
          <a:xfrm>
            <a:off x="0" y="0"/>
            <a:ext cx="12192000" cy="6858000"/>
          </a:xfrm>
          <a:custGeom>
            <a:avLst/>
            <a:gdLst/>
            <a:ahLst/>
            <a:cxnLst/>
            <a:rect l="l" t="t" r="r" b="b"/>
            <a:pathLst>
              <a:path w="12192000" h="6858000" extrusionOk="0">
                <a:moveTo>
                  <a:pt x="0" y="0"/>
                </a:moveTo>
                <a:lnTo>
                  <a:pt x="12191999" y="0"/>
                </a:lnTo>
                <a:lnTo>
                  <a:pt x="12191999" y="6857999"/>
                </a:lnTo>
                <a:lnTo>
                  <a:pt x="0" y="6857999"/>
                </a:lnTo>
                <a:lnTo>
                  <a:pt x="0" y="0"/>
                </a:lnTo>
                <a:close/>
              </a:path>
            </a:pathLst>
          </a:custGeom>
          <a:solidFill>
            <a:srgbClr val="002955"/>
          </a:solidFill>
          <a:ln w="9525" cap="flat" cmpd="sng">
            <a:solidFill>
              <a:srgbClr val="00295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879" name="Google Shape;1879;p5"/>
          <p:cNvPicPr preferRelativeResize="0"/>
          <p:nvPr/>
        </p:nvPicPr>
        <p:blipFill>
          <a:blip r:embed="rId3">
            <a:alphaModFix/>
            <a:extLst>
              <a:ext uri="{28A0092B-C50C-407E-A947-70E740481C1C}">
                <a14:useLocalDpi xmlns:a14="http://schemas.microsoft.com/office/drawing/2010/main"/>
              </a:ext>
            </a:extLst>
          </a:blip>
          <a:srcRect l="9049"/>
          <a:stretch>
            <a:fillRect/>
          </a:stretch>
        </p:blipFill>
        <p:spPr>
          <a:xfrm>
            <a:off x="415625" y="1229575"/>
            <a:ext cx="3862051" cy="4246425"/>
          </a:xfrm>
          <a:prstGeom prst="rect">
            <a:avLst/>
          </a:prstGeom>
          <a:noFill/>
          <a:ln>
            <a:noFill/>
          </a:ln>
        </p:spPr>
      </p:pic>
      <p:sp>
        <p:nvSpPr>
          <p:cNvPr id="1880" name="Google Shape;1880;p5"/>
          <p:cNvSpPr txBox="1"/>
          <p:nvPr/>
        </p:nvSpPr>
        <p:spPr>
          <a:xfrm>
            <a:off x="3972850" y="2898738"/>
            <a:ext cx="7883100" cy="9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4700"/>
              <a:buFont typeface="Arial"/>
              <a:buNone/>
            </a:pPr>
            <a:r>
              <a:rPr lang="en-US" sz="4700" b="0" i="0" u="none" strike="noStrike" cap="none">
                <a:solidFill>
                  <a:schemeClr val="lt1"/>
                </a:solidFill>
                <a:latin typeface="Times New Roman"/>
                <a:ea typeface="Times New Roman"/>
                <a:cs typeface="Times New Roman"/>
                <a:sym typeface="Times New Roman"/>
              </a:rPr>
              <a:t>UNIVERSIDAD DE CALDAS</a:t>
            </a:r>
            <a:endParaRPr sz="4700" b="0" i="0" u="none" strike="noStrike" cap="none">
              <a:solidFill>
                <a:schemeClr val="lt1"/>
              </a:solidFill>
              <a:latin typeface="Times New Roman"/>
              <a:ea typeface="Times New Roman"/>
              <a:cs typeface="Times New Roman"/>
              <a:sym typeface="Times New Roman"/>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1dc7d2207bd_0_17"/>
          <p:cNvSpPr txBox="1">
            <a:spLocks noGrp="1"/>
          </p:cNvSpPr>
          <p:nvPr>
            <p:ph type="subTitle" idx="1"/>
          </p:nvPr>
        </p:nvSpPr>
        <p:spPr>
          <a:xfrm>
            <a:off x="1601900" y="3556633"/>
            <a:ext cx="2404500" cy="477300"/>
          </a:xfrm>
          <a:prstGeom prst="rect">
            <a:avLst/>
          </a:prstGeom>
          <a:noFill/>
          <a:ln>
            <a:noFill/>
          </a:ln>
        </p:spPr>
        <p:txBody>
          <a:bodyPr spcFirstLastPara="1" wrap="square" lIns="0" tIns="0" rIns="0" bIns="0" anchor="ctr" anchorCtr="0">
            <a:spAutoFit/>
          </a:bodyPr>
          <a:lstStyle/>
          <a:p>
            <a:pPr marL="0" lvl="0" indent="0" algn="ctr" rtl="0">
              <a:lnSpc>
                <a:spcPct val="100000"/>
              </a:lnSpc>
              <a:spcBef>
                <a:spcPct val="0"/>
              </a:spcBef>
              <a:spcAft>
                <a:spcPct val="0"/>
              </a:spcAft>
              <a:buSzPts val="3100"/>
              <a:buNone/>
            </a:pPr>
            <a:r>
              <a:rPr lang="en-US"/>
              <a:t>3</a:t>
            </a:r>
            <a:endParaRPr/>
          </a:p>
        </p:txBody>
      </p:sp>
      <p:sp>
        <p:nvSpPr>
          <p:cNvPr id="423" name="Google Shape;423;g1dc7d2207bd_0_17"/>
          <p:cNvSpPr txBox="1">
            <a:spLocks noGrp="1"/>
          </p:cNvSpPr>
          <p:nvPr>
            <p:ph type="title" idx="2"/>
          </p:nvPr>
        </p:nvSpPr>
        <p:spPr>
          <a:xfrm>
            <a:off x="1592033" y="1994633"/>
            <a:ext cx="2419200" cy="415500"/>
          </a:xfrm>
          <a:prstGeom prst="rect">
            <a:avLst/>
          </a:prstGeom>
          <a:noFill/>
          <a:ln>
            <a:noFill/>
          </a:ln>
        </p:spPr>
        <p:txBody>
          <a:bodyPr spcFirstLastPara="1" wrap="square" lIns="0" tIns="0" rIns="0" bIns="0" anchor="ctr" anchorCtr="0">
            <a:spAutoFit/>
          </a:bodyPr>
          <a:lstStyle/>
          <a:p>
            <a:pPr marL="0" lvl="0" indent="0" algn="ctr" rtl="0">
              <a:lnSpc>
                <a:spcPct val="100000"/>
              </a:lnSpc>
              <a:spcBef>
                <a:spcPct val="0"/>
              </a:spcBef>
              <a:spcAft>
                <a:spcPct val="0"/>
              </a:spcAft>
              <a:buSzPts val="2700"/>
              <a:buNone/>
            </a:pPr>
            <a:r>
              <a:rPr lang="en-US"/>
              <a:t>Créditos</a:t>
            </a:r>
            <a:endParaRPr/>
          </a:p>
        </p:txBody>
      </p:sp>
      <p:sp>
        <p:nvSpPr>
          <p:cNvPr id="424" name="Google Shape;424;g1dc7d2207bd_0_17"/>
          <p:cNvSpPr txBox="1">
            <a:spLocks noGrp="1"/>
          </p:cNvSpPr>
          <p:nvPr>
            <p:ph type="title" idx="3"/>
          </p:nvPr>
        </p:nvSpPr>
        <p:spPr>
          <a:xfrm>
            <a:off x="4844233" y="1994633"/>
            <a:ext cx="2419200" cy="415500"/>
          </a:xfrm>
          <a:prstGeom prst="rect">
            <a:avLst/>
          </a:prstGeom>
          <a:noFill/>
          <a:ln>
            <a:noFill/>
          </a:ln>
        </p:spPr>
        <p:txBody>
          <a:bodyPr spcFirstLastPara="1" wrap="square" lIns="0" tIns="0" rIns="0" bIns="0" anchor="ctr" anchorCtr="0">
            <a:spAutoFit/>
          </a:bodyPr>
          <a:lstStyle/>
          <a:p>
            <a:pPr marL="0" lvl="0" indent="0" algn="ctr" rtl="0">
              <a:lnSpc>
                <a:spcPct val="100000"/>
              </a:lnSpc>
              <a:spcBef>
                <a:spcPct val="0"/>
              </a:spcBef>
              <a:spcAft>
                <a:spcPct val="0"/>
              </a:spcAft>
              <a:buSzPts val="2700"/>
              <a:buNone/>
            </a:pPr>
            <a:r>
              <a:rPr lang="en-US"/>
              <a:t>Horas Clase</a:t>
            </a:r>
            <a:endParaRPr/>
          </a:p>
        </p:txBody>
      </p:sp>
      <p:sp>
        <p:nvSpPr>
          <p:cNvPr id="425" name="Google Shape;425;g1dc7d2207bd_0_17"/>
          <p:cNvSpPr txBox="1">
            <a:spLocks noGrp="1"/>
          </p:cNvSpPr>
          <p:nvPr>
            <p:ph type="title" idx="4"/>
          </p:nvPr>
        </p:nvSpPr>
        <p:spPr>
          <a:xfrm>
            <a:off x="8180767" y="1994633"/>
            <a:ext cx="2419200" cy="415500"/>
          </a:xfrm>
          <a:prstGeom prst="rect">
            <a:avLst/>
          </a:prstGeom>
          <a:noFill/>
          <a:ln>
            <a:noFill/>
          </a:ln>
        </p:spPr>
        <p:txBody>
          <a:bodyPr spcFirstLastPara="1" wrap="square" lIns="0" tIns="0" rIns="0" bIns="0" anchor="ctr" anchorCtr="0">
            <a:spAutoFit/>
          </a:bodyPr>
          <a:lstStyle/>
          <a:p>
            <a:pPr marL="0" lvl="0" indent="0" algn="ctr" rtl="0">
              <a:lnSpc>
                <a:spcPct val="100000"/>
              </a:lnSpc>
              <a:spcBef>
                <a:spcPct val="0"/>
              </a:spcBef>
              <a:spcAft>
                <a:spcPct val="0"/>
              </a:spcAft>
              <a:buSzPts val="2700"/>
              <a:buNone/>
            </a:pPr>
            <a:r>
              <a:rPr lang="en-US"/>
              <a:t>No presencial</a:t>
            </a:r>
            <a:endParaRPr/>
          </a:p>
        </p:txBody>
      </p:sp>
      <p:sp>
        <p:nvSpPr>
          <p:cNvPr id="426" name="Google Shape;426;g1dc7d2207bd_0_17"/>
          <p:cNvSpPr txBox="1">
            <a:spLocks noGrp="1"/>
          </p:cNvSpPr>
          <p:nvPr>
            <p:ph type="subTitle" idx="5"/>
          </p:nvPr>
        </p:nvSpPr>
        <p:spPr>
          <a:xfrm>
            <a:off x="4851583" y="3450733"/>
            <a:ext cx="2404500" cy="861900"/>
          </a:xfrm>
          <a:prstGeom prst="rect">
            <a:avLst/>
          </a:prstGeom>
          <a:noFill/>
          <a:ln>
            <a:noFill/>
          </a:ln>
        </p:spPr>
        <p:txBody>
          <a:bodyPr spcFirstLastPara="1" wrap="square" lIns="0" tIns="0" rIns="0" bIns="0" anchor="ctr" anchorCtr="0">
            <a:spAutoFit/>
          </a:bodyPr>
          <a:lstStyle/>
          <a:p>
            <a:pPr marL="0" lvl="0" indent="0" algn="ctr" rtl="0">
              <a:lnSpc>
                <a:spcPct val="100000"/>
              </a:lnSpc>
              <a:spcBef>
                <a:spcPct val="0"/>
              </a:spcBef>
              <a:spcAft>
                <a:spcPct val="0"/>
              </a:spcAft>
              <a:buSzPts val="3100"/>
              <a:buNone/>
            </a:pPr>
            <a:r>
              <a:rPr lang="en-US" sz="2800"/>
              <a:t>Teóricas - 48</a:t>
            </a:r>
            <a:endParaRPr sz="2800"/>
          </a:p>
          <a:p>
            <a:pPr marL="0" lvl="0" indent="0" algn="ctr" rtl="0">
              <a:lnSpc>
                <a:spcPct val="100000"/>
              </a:lnSpc>
              <a:spcBef>
                <a:spcPct val="0"/>
              </a:spcBef>
              <a:spcAft>
                <a:spcPct val="0"/>
              </a:spcAft>
              <a:buSzPts val="3100"/>
              <a:buNone/>
            </a:pPr>
            <a:r>
              <a:rPr lang="en-US" sz="2800"/>
              <a:t>Prácticas - 24</a:t>
            </a:r>
            <a:endParaRPr sz="2800"/>
          </a:p>
        </p:txBody>
      </p:sp>
      <p:sp>
        <p:nvSpPr>
          <p:cNvPr id="427" name="Google Shape;427;g1dc7d2207bd_0_17"/>
          <p:cNvSpPr txBox="1">
            <a:spLocks noGrp="1"/>
          </p:cNvSpPr>
          <p:nvPr>
            <p:ph type="subTitle" idx="6"/>
          </p:nvPr>
        </p:nvSpPr>
        <p:spPr>
          <a:xfrm>
            <a:off x="8188117" y="3707708"/>
            <a:ext cx="2404500" cy="477300"/>
          </a:xfrm>
          <a:prstGeom prst="rect">
            <a:avLst/>
          </a:prstGeom>
          <a:noFill/>
          <a:ln>
            <a:noFill/>
          </a:ln>
        </p:spPr>
        <p:txBody>
          <a:bodyPr spcFirstLastPara="1" wrap="square" lIns="0" tIns="0" rIns="0" bIns="0" anchor="ctr" anchorCtr="0">
            <a:spAutoFit/>
          </a:bodyPr>
          <a:lstStyle/>
          <a:p>
            <a:pPr marL="0" lvl="0" indent="0" algn="ctr" rtl="0">
              <a:lnSpc>
                <a:spcPct val="100000"/>
              </a:lnSpc>
              <a:spcBef>
                <a:spcPct val="0"/>
              </a:spcBef>
              <a:spcAft>
                <a:spcPct val="0"/>
              </a:spcAft>
              <a:buSzPts val="3100"/>
              <a:buNone/>
            </a:pPr>
            <a:r>
              <a:rPr lang="en-US"/>
              <a:t>72 horas</a:t>
            </a:r>
            <a:endParaRPr/>
          </a:p>
        </p:txBody>
      </p:sp>
      <p:sp>
        <p:nvSpPr>
          <p:cNvPr id="428" name="Google Shape;428;g1dc7d2207bd_0_17"/>
          <p:cNvSpPr txBox="1">
            <a:spLocks noGrp="1"/>
          </p:cNvSpPr>
          <p:nvPr>
            <p:ph type="body" idx="7"/>
          </p:nvPr>
        </p:nvSpPr>
        <p:spPr>
          <a:xfrm>
            <a:off x="1594500" y="4394033"/>
            <a:ext cx="2419200" cy="3078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2000"/>
              <a:buNone/>
            </a:pPr>
            <a:r>
              <a:rPr lang="en-US"/>
              <a:t>No habilitable</a:t>
            </a:r>
            <a:endParaRPr/>
          </a:p>
        </p:txBody>
      </p:sp>
      <p:sp>
        <p:nvSpPr>
          <p:cNvPr id="429" name="Google Shape;429;g1dc7d2207bd_0_17"/>
          <p:cNvSpPr/>
          <p:nvPr/>
        </p:nvSpPr>
        <p:spPr>
          <a:xfrm>
            <a:off x="0" y="0"/>
            <a:ext cx="6290100" cy="112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g1dc7d2207bd_0_17"/>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431" name="Google Shape;431;g1dc7d2207bd_0_17"/>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g1dc7d2207bd_0_17"/>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433" name="Google Shape;433;g1dc7d2207bd_0_17"/>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g1dc7d2207bd_0_17"/>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5" name="Google Shape;435;g1dc7d2207bd_0_17"/>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6" name="Google Shape;436;g1dc7d2207bd_0_17"/>
          <p:cNvSpPr txBox="1">
            <a:spLocks noGrp="1"/>
          </p:cNvSpPr>
          <p:nvPr>
            <p:ph type="title"/>
          </p:nvPr>
        </p:nvSpPr>
        <p:spPr>
          <a:xfrm>
            <a:off x="3849475" y="885650"/>
            <a:ext cx="50505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ct val="0"/>
              </a:spcBef>
              <a:spcAft>
                <a:spcPct val="0"/>
              </a:spcAft>
              <a:buSzPts val="1400"/>
              <a:buNone/>
            </a:pPr>
            <a:r>
              <a:rPr lang="en-US" sz="3000"/>
              <a:t>Programación I - G8F0052</a:t>
            </a:r>
            <a:endParaRPr sz="300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1dc7d2207bd_0_28"/>
          <p:cNvSpPr/>
          <p:nvPr/>
        </p:nvSpPr>
        <p:spPr>
          <a:xfrm>
            <a:off x="8191338" y="1739833"/>
            <a:ext cx="3406500" cy="4555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42" name="Google Shape;442;g1dc7d2207bd_0_28"/>
          <p:cNvSpPr/>
          <p:nvPr/>
        </p:nvSpPr>
        <p:spPr>
          <a:xfrm>
            <a:off x="4344611" y="1739833"/>
            <a:ext cx="3406500" cy="4555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43" name="Google Shape;443;g1dc7d2207bd_0_28"/>
          <p:cNvSpPr txBox="1"/>
          <p:nvPr/>
        </p:nvSpPr>
        <p:spPr>
          <a:xfrm>
            <a:off x="618942" y="1739833"/>
            <a:ext cx="3406500" cy="1101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44" name="Google Shape;444;g1dc7d2207bd_0_28"/>
          <p:cNvSpPr/>
          <p:nvPr/>
        </p:nvSpPr>
        <p:spPr>
          <a:xfrm>
            <a:off x="618932" y="1739833"/>
            <a:ext cx="3406500" cy="4555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45" name="Google Shape;445;g1dc7d2207bd_0_28"/>
          <p:cNvSpPr txBox="1">
            <a:spLocks noGrp="1"/>
          </p:cNvSpPr>
          <p:nvPr>
            <p:ph type="body" idx="4294967295"/>
          </p:nvPr>
        </p:nvSpPr>
        <p:spPr>
          <a:xfrm>
            <a:off x="737467" y="2841433"/>
            <a:ext cx="3166800" cy="2586000"/>
          </a:xfrm>
          <a:prstGeom prst="rect">
            <a:avLst/>
          </a:prstGeom>
          <a:noFill/>
          <a:ln>
            <a:noFill/>
          </a:ln>
        </p:spPr>
        <p:txBody>
          <a:bodyPr spcFirstLastPara="1" wrap="square" lIns="0" tIns="0" rIns="0" bIns="0" anchor="t" anchorCtr="0">
            <a:spAutoFit/>
          </a:bodyPr>
          <a:lstStyle/>
          <a:p>
            <a:pPr marL="381000" lvl="0" indent="-38100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Solución de problemas.</a:t>
            </a:r>
            <a:endParaRPr sz="2100">
              <a:latin typeface="Trebuchet MS"/>
              <a:ea typeface="Trebuchet MS"/>
              <a:cs typeface="Trebuchet MS"/>
              <a:sym typeface="Trebuchet MS"/>
            </a:endParaRPr>
          </a:p>
          <a:p>
            <a:pPr marL="381000" lvl="0" indent="-38100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Algoritmos.</a:t>
            </a:r>
            <a:endParaRPr sz="2100">
              <a:latin typeface="Trebuchet MS"/>
              <a:ea typeface="Trebuchet MS"/>
              <a:cs typeface="Trebuchet MS"/>
              <a:sym typeface="Trebuchet MS"/>
            </a:endParaRPr>
          </a:p>
          <a:p>
            <a:pPr marL="381000" lvl="0" indent="-38100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Datos.</a:t>
            </a:r>
            <a:endParaRPr sz="2100">
              <a:latin typeface="Trebuchet MS"/>
              <a:ea typeface="Trebuchet MS"/>
              <a:cs typeface="Trebuchet MS"/>
              <a:sym typeface="Trebuchet MS"/>
            </a:endParaRPr>
          </a:p>
          <a:p>
            <a:pPr marL="381000" lvl="0" indent="-38100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Estructuras algorítmicas.</a:t>
            </a:r>
            <a:endParaRPr sz="2100">
              <a:latin typeface="Trebuchet MS"/>
              <a:ea typeface="Trebuchet MS"/>
              <a:cs typeface="Trebuchet MS"/>
              <a:sym typeface="Trebuchet MS"/>
            </a:endParaRPr>
          </a:p>
          <a:p>
            <a:pPr marL="381000" lvl="0" indent="-38100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Representación de algoritmos.</a:t>
            </a:r>
            <a:endParaRPr sz="2100">
              <a:latin typeface="Trebuchet MS"/>
              <a:ea typeface="Trebuchet MS"/>
              <a:cs typeface="Trebuchet MS"/>
              <a:sym typeface="Trebuchet MS"/>
            </a:endParaRPr>
          </a:p>
          <a:p>
            <a:pPr marL="381000" lvl="0" indent="-38100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Pruebas de escritorio.</a:t>
            </a:r>
            <a:endParaRPr sz="2100">
              <a:latin typeface="Trebuchet MS"/>
              <a:ea typeface="Trebuchet MS"/>
              <a:cs typeface="Trebuchet MS"/>
              <a:sym typeface="Trebuchet MS"/>
            </a:endParaRPr>
          </a:p>
        </p:txBody>
      </p:sp>
      <p:sp>
        <p:nvSpPr>
          <p:cNvPr id="446" name="Google Shape;446;g1dc7d2207bd_0_28"/>
          <p:cNvSpPr txBox="1"/>
          <p:nvPr/>
        </p:nvSpPr>
        <p:spPr>
          <a:xfrm>
            <a:off x="4344578" y="1739833"/>
            <a:ext cx="3406500" cy="1101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47" name="Google Shape;447;g1dc7d2207bd_0_28"/>
          <p:cNvSpPr txBox="1">
            <a:spLocks noGrp="1"/>
          </p:cNvSpPr>
          <p:nvPr>
            <p:ph type="body" idx="4294967295"/>
          </p:nvPr>
        </p:nvSpPr>
        <p:spPr>
          <a:xfrm>
            <a:off x="4545275" y="2013575"/>
            <a:ext cx="31668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b="1">
                <a:solidFill>
                  <a:schemeClr val="lt1"/>
                </a:solidFill>
                <a:latin typeface="Trebuchet MS"/>
                <a:ea typeface="Trebuchet MS"/>
                <a:cs typeface="Trebuchet MS"/>
                <a:sym typeface="Trebuchet MS"/>
              </a:rPr>
              <a:t>Unidad II</a:t>
            </a:r>
            <a:r>
              <a:rPr lang="en-US">
                <a:solidFill>
                  <a:schemeClr val="lt1"/>
                </a:solidFill>
                <a:latin typeface="Trebuchet MS"/>
                <a:ea typeface="Trebuchet MS"/>
                <a:cs typeface="Trebuchet MS"/>
                <a:sym typeface="Trebuchet MS"/>
              </a:rPr>
              <a:t>: Estructuras de Control (1)</a:t>
            </a:r>
            <a:endParaRPr>
              <a:solidFill>
                <a:schemeClr val="lt1"/>
              </a:solidFill>
              <a:latin typeface="Trebuchet MS"/>
              <a:ea typeface="Trebuchet MS"/>
              <a:cs typeface="Trebuchet MS"/>
              <a:sym typeface="Trebuchet MS"/>
            </a:endParaRPr>
          </a:p>
        </p:txBody>
      </p:sp>
      <p:sp>
        <p:nvSpPr>
          <p:cNvPr id="448" name="Google Shape;448;g1dc7d2207bd_0_28"/>
          <p:cNvSpPr txBox="1">
            <a:spLocks noGrp="1"/>
          </p:cNvSpPr>
          <p:nvPr>
            <p:ph type="body" idx="4294967295"/>
          </p:nvPr>
        </p:nvSpPr>
        <p:spPr>
          <a:xfrm>
            <a:off x="4444134" y="2841433"/>
            <a:ext cx="3228900" cy="1939500"/>
          </a:xfrm>
          <a:prstGeom prst="rect">
            <a:avLst/>
          </a:prstGeom>
          <a:noFill/>
          <a:ln>
            <a:noFill/>
          </a:ln>
        </p:spPr>
        <p:txBody>
          <a:bodyPr spcFirstLastPara="1" wrap="square" lIns="0" tIns="0" rIns="0" bIns="0" anchor="t" anchorCtr="0">
            <a:spAutoFit/>
          </a:bodyPr>
          <a:lstStyle/>
          <a:p>
            <a:pPr marL="381000" lvl="0" indent="-38100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Estructuras selectivas</a:t>
            </a:r>
            <a:endParaRPr sz="2100">
              <a:latin typeface="Trebuchet MS"/>
              <a:ea typeface="Trebuchet MS"/>
              <a:cs typeface="Trebuchet MS"/>
              <a:sym typeface="Trebuchet MS"/>
            </a:endParaRPr>
          </a:p>
          <a:p>
            <a:pPr marL="762000" lvl="1" indent="-3619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Simples (</a:t>
            </a:r>
            <a:r>
              <a:rPr lang="en-US" sz="2100">
                <a:solidFill>
                  <a:schemeClr val="accent3"/>
                </a:solidFill>
                <a:latin typeface="Trebuchet MS"/>
                <a:ea typeface="Trebuchet MS"/>
                <a:cs typeface="Trebuchet MS"/>
                <a:sym typeface="Trebuchet MS"/>
              </a:rPr>
              <a:t>if</a:t>
            </a:r>
            <a:r>
              <a:rPr lang="en-US" sz="2100">
                <a:latin typeface="Trebuchet MS"/>
                <a:ea typeface="Trebuchet MS"/>
                <a:cs typeface="Trebuchet MS"/>
                <a:sym typeface="Trebuchet MS"/>
              </a:rPr>
              <a:t>)</a:t>
            </a:r>
            <a:endParaRPr sz="2100">
              <a:latin typeface="Trebuchet MS"/>
              <a:ea typeface="Trebuchet MS"/>
              <a:cs typeface="Trebuchet MS"/>
              <a:sym typeface="Trebuchet MS"/>
            </a:endParaRPr>
          </a:p>
          <a:p>
            <a:pPr marL="762000" lvl="1" indent="-3619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Compuestas (</a:t>
            </a:r>
            <a:r>
              <a:rPr lang="en-US" sz="2100">
                <a:solidFill>
                  <a:schemeClr val="accent3"/>
                </a:solidFill>
                <a:latin typeface="Trebuchet MS"/>
                <a:ea typeface="Trebuchet MS"/>
                <a:cs typeface="Trebuchet MS"/>
                <a:sym typeface="Trebuchet MS"/>
              </a:rPr>
              <a:t>select-case</a:t>
            </a:r>
            <a:r>
              <a:rPr lang="en-US" sz="2100">
                <a:latin typeface="Trebuchet MS"/>
                <a:ea typeface="Trebuchet MS"/>
                <a:cs typeface="Trebuchet MS"/>
                <a:sym typeface="Trebuchet MS"/>
              </a:rPr>
              <a:t>)</a:t>
            </a:r>
            <a:endParaRPr sz="2100">
              <a:latin typeface="Trebuchet MS"/>
              <a:ea typeface="Trebuchet MS"/>
              <a:cs typeface="Trebuchet MS"/>
              <a:sym typeface="Trebuchet MS"/>
            </a:endParaRPr>
          </a:p>
          <a:p>
            <a:pPr marL="762000" lvl="1" indent="-3619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Estructuras anidadas.</a:t>
            </a:r>
            <a:endParaRPr sz="2100">
              <a:latin typeface="Trebuchet MS"/>
              <a:ea typeface="Trebuchet MS"/>
              <a:cs typeface="Trebuchet MS"/>
              <a:sym typeface="Trebuchet MS"/>
            </a:endParaRPr>
          </a:p>
        </p:txBody>
      </p:sp>
      <p:sp>
        <p:nvSpPr>
          <p:cNvPr id="449" name="Google Shape;449;g1dc7d2207bd_0_28"/>
          <p:cNvSpPr txBox="1"/>
          <p:nvPr/>
        </p:nvSpPr>
        <p:spPr>
          <a:xfrm>
            <a:off x="8191306" y="1739833"/>
            <a:ext cx="3406500" cy="1101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450" name="Google Shape;450;g1dc7d2207bd_0_28"/>
          <p:cNvSpPr txBox="1">
            <a:spLocks noGrp="1"/>
          </p:cNvSpPr>
          <p:nvPr>
            <p:ph type="body" idx="4294967295"/>
          </p:nvPr>
        </p:nvSpPr>
        <p:spPr>
          <a:xfrm>
            <a:off x="8311151" y="1969200"/>
            <a:ext cx="31668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b="1">
                <a:solidFill>
                  <a:schemeClr val="lt1"/>
                </a:solidFill>
                <a:latin typeface="Trebuchet MS"/>
                <a:ea typeface="Trebuchet MS"/>
                <a:cs typeface="Trebuchet MS"/>
                <a:sym typeface="Trebuchet MS"/>
              </a:rPr>
              <a:t>Unidad III</a:t>
            </a:r>
            <a:r>
              <a:rPr lang="en-US">
                <a:solidFill>
                  <a:schemeClr val="lt1"/>
                </a:solidFill>
                <a:latin typeface="Trebuchet MS"/>
                <a:ea typeface="Trebuchet MS"/>
                <a:cs typeface="Trebuchet MS"/>
                <a:sym typeface="Trebuchet MS"/>
              </a:rPr>
              <a:t>: Estructuras de Control (2)</a:t>
            </a:r>
            <a:endParaRPr>
              <a:solidFill>
                <a:schemeClr val="lt1"/>
              </a:solidFill>
              <a:latin typeface="Trebuchet MS"/>
              <a:ea typeface="Trebuchet MS"/>
              <a:cs typeface="Trebuchet MS"/>
              <a:sym typeface="Trebuchet MS"/>
            </a:endParaRPr>
          </a:p>
        </p:txBody>
      </p:sp>
      <p:sp>
        <p:nvSpPr>
          <p:cNvPr id="451" name="Google Shape;451;g1dc7d2207bd_0_28"/>
          <p:cNvSpPr txBox="1">
            <a:spLocks noGrp="1"/>
          </p:cNvSpPr>
          <p:nvPr>
            <p:ph type="body" idx="4294967295"/>
          </p:nvPr>
        </p:nvSpPr>
        <p:spPr>
          <a:xfrm>
            <a:off x="8290900" y="2841433"/>
            <a:ext cx="3228900" cy="1293000"/>
          </a:xfrm>
          <a:prstGeom prst="rect">
            <a:avLst/>
          </a:prstGeom>
          <a:noFill/>
          <a:ln>
            <a:noFill/>
          </a:ln>
        </p:spPr>
        <p:txBody>
          <a:bodyPr spcFirstLastPara="1" wrap="square" lIns="0" tIns="0" rIns="0" bIns="0" anchor="t" anchorCtr="0">
            <a:spAutoFit/>
          </a:bodyPr>
          <a:lstStyle/>
          <a:p>
            <a:pPr marL="381000" lvl="0" indent="-38100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Estructuras iterativas</a:t>
            </a:r>
            <a:endParaRPr sz="2100">
              <a:latin typeface="Trebuchet MS"/>
              <a:ea typeface="Trebuchet MS"/>
              <a:cs typeface="Trebuchet MS"/>
              <a:sym typeface="Trebuchet MS"/>
            </a:endParaRPr>
          </a:p>
          <a:p>
            <a:pPr marL="762000" lvl="1"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Estructura </a:t>
            </a:r>
            <a:r>
              <a:rPr lang="en-US" sz="2100">
                <a:solidFill>
                  <a:schemeClr val="accent3"/>
                </a:solidFill>
                <a:latin typeface="Trebuchet MS"/>
                <a:ea typeface="Trebuchet MS"/>
                <a:cs typeface="Trebuchet MS"/>
                <a:sym typeface="Trebuchet MS"/>
              </a:rPr>
              <a:t>while</a:t>
            </a:r>
            <a:endParaRPr sz="2100">
              <a:solidFill>
                <a:schemeClr val="accent3"/>
              </a:solidFill>
              <a:latin typeface="Trebuchet MS"/>
              <a:ea typeface="Trebuchet MS"/>
              <a:cs typeface="Trebuchet MS"/>
              <a:sym typeface="Trebuchet MS"/>
            </a:endParaRPr>
          </a:p>
          <a:p>
            <a:pPr marL="762000" lvl="1" indent="-438150" algn="l" rtl="0">
              <a:lnSpc>
                <a:spcPct val="100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Estructura </a:t>
            </a:r>
            <a:r>
              <a:rPr lang="en-US" sz="2100">
                <a:solidFill>
                  <a:schemeClr val="accent3"/>
                </a:solidFill>
                <a:latin typeface="Trebuchet MS"/>
                <a:ea typeface="Trebuchet MS"/>
                <a:cs typeface="Trebuchet MS"/>
                <a:sym typeface="Trebuchet MS"/>
              </a:rPr>
              <a:t>do</a:t>
            </a:r>
            <a:endParaRPr sz="2100">
              <a:solidFill>
                <a:schemeClr val="accent3"/>
              </a:solidFill>
              <a:latin typeface="Trebuchet MS"/>
              <a:ea typeface="Trebuchet MS"/>
              <a:cs typeface="Trebuchet MS"/>
              <a:sym typeface="Trebuchet MS"/>
            </a:endParaRPr>
          </a:p>
          <a:p>
            <a:pPr marL="762000" marR="0" lvl="1" indent="-438150" algn="l" rtl="0">
              <a:lnSpc>
                <a:spcPct val="115000"/>
              </a:lnSpc>
              <a:spcBef>
                <a:spcPct val="0"/>
              </a:spcBef>
              <a:spcAft>
                <a:spcPct val="0"/>
              </a:spcAft>
              <a:buClr>
                <a:schemeClr val="accent2"/>
              </a:buClr>
              <a:buSzPts val="2100"/>
              <a:buFont typeface="Trebuchet MS"/>
              <a:buChar char="○"/>
            </a:pPr>
            <a:r>
              <a:rPr lang="en-US" sz="2100">
                <a:latin typeface="Trebuchet MS"/>
                <a:ea typeface="Trebuchet MS"/>
                <a:cs typeface="Trebuchet MS"/>
                <a:sym typeface="Trebuchet MS"/>
              </a:rPr>
              <a:t>Estructura </a:t>
            </a:r>
            <a:r>
              <a:rPr lang="en-US" sz="2100">
                <a:solidFill>
                  <a:schemeClr val="accent3"/>
                </a:solidFill>
                <a:latin typeface="Trebuchet MS"/>
                <a:ea typeface="Trebuchet MS"/>
                <a:cs typeface="Trebuchet MS"/>
                <a:sym typeface="Trebuchet MS"/>
              </a:rPr>
              <a:t>for</a:t>
            </a:r>
            <a:endParaRPr sz="2100">
              <a:solidFill>
                <a:schemeClr val="accent3"/>
              </a:solidFill>
              <a:latin typeface="Trebuchet MS"/>
              <a:ea typeface="Trebuchet MS"/>
              <a:cs typeface="Trebuchet MS"/>
              <a:sym typeface="Trebuchet MS"/>
            </a:endParaRPr>
          </a:p>
        </p:txBody>
      </p:sp>
      <p:sp>
        <p:nvSpPr>
          <p:cNvPr id="452" name="Google Shape;452;g1dc7d2207bd_0_28"/>
          <p:cNvSpPr txBox="1">
            <a:spLocks noGrp="1"/>
          </p:cNvSpPr>
          <p:nvPr>
            <p:ph type="body" idx="4294967295"/>
          </p:nvPr>
        </p:nvSpPr>
        <p:spPr>
          <a:xfrm>
            <a:off x="819650" y="1969200"/>
            <a:ext cx="31668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ct val="0"/>
              </a:spcBef>
              <a:spcAft>
                <a:spcPct val="0"/>
              </a:spcAft>
              <a:buSzPts val="1400"/>
              <a:buNone/>
            </a:pPr>
            <a:r>
              <a:rPr lang="en-US" b="1" dirty="0">
                <a:solidFill>
                  <a:schemeClr val="lt1"/>
                </a:solidFill>
                <a:latin typeface="Trebuchet MS"/>
                <a:ea typeface="Trebuchet MS"/>
                <a:cs typeface="Trebuchet MS"/>
                <a:sym typeface="Trebuchet MS"/>
              </a:rPr>
              <a:t>Unidad I</a:t>
            </a:r>
            <a:r>
              <a:rPr lang="en-US" dirty="0">
                <a:solidFill>
                  <a:schemeClr val="lt1"/>
                </a:solidFill>
                <a:latin typeface="Trebuchet MS"/>
                <a:ea typeface="Trebuchet MS"/>
                <a:cs typeface="Trebuchet MS"/>
                <a:sym typeface="Trebuchet MS"/>
              </a:rPr>
              <a:t>: </a:t>
            </a:r>
            <a:r>
              <a:rPr lang="en-US" dirty="0" err="1">
                <a:solidFill>
                  <a:schemeClr val="lt1"/>
                </a:solidFill>
                <a:latin typeface="Trebuchet MS"/>
                <a:ea typeface="Trebuchet MS"/>
                <a:cs typeface="Trebuchet MS"/>
                <a:sym typeface="Trebuchet MS"/>
              </a:rPr>
              <a:t>Algoritmos</a:t>
            </a:r>
            <a:r>
              <a:rPr lang="en-US" dirty="0">
                <a:solidFill>
                  <a:schemeClr val="lt1"/>
                </a:solidFill>
                <a:latin typeface="Trebuchet MS"/>
                <a:ea typeface="Trebuchet MS"/>
                <a:cs typeface="Trebuchet MS"/>
                <a:sym typeface="Trebuchet MS"/>
              </a:rPr>
              <a:t> y </a:t>
            </a:r>
            <a:r>
              <a:rPr lang="en-US" dirty="0" err="1">
                <a:solidFill>
                  <a:schemeClr val="lt1"/>
                </a:solidFill>
                <a:latin typeface="Trebuchet MS"/>
                <a:ea typeface="Trebuchet MS"/>
                <a:cs typeface="Trebuchet MS"/>
                <a:sym typeface="Trebuchet MS"/>
              </a:rPr>
              <a:t>conceptos</a:t>
            </a:r>
            <a:r>
              <a:rPr lang="en-US" dirty="0">
                <a:solidFill>
                  <a:schemeClr val="lt1"/>
                </a:solidFill>
                <a:latin typeface="Trebuchet MS"/>
                <a:ea typeface="Trebuchet MS"/>
                <a:cs typeface="Trebuchet MS"/>
                <a:sym typeface="Trebuchet MS"/>
              </a:rPr>
              <a:t> </a:t>
            </a:r>
            <a:r>
              <a:rPr lang="en-US" dirty="0" err="1">
                <a:solidFill>
                  <a:schemeClr val="lt1"/>
                </a:solidFill>
                <a:latin typeface="Trebuchet MS"/>
                <a:ea typeface="Trebuchet MS"/>
                <a:cs typeface="Trebuchet MS"/>
                <a:sym typeface="Trebuchet MS"/>
              </a:rPr>
              <a:t>básicos</a:t>
            </a:r>
            <a:endParaRPr dirty="0">
              <a:solidFill>
                <a:schemeClr val="lt1"/>
              </a:solidFill>
              <a:latin typeface="Trebuchet MS"/>
              <a:ea typeface="Trebuchet MS"/>
              <a:cs typeface="Trebuchet MS"/>
              <a:sym typeface="Trebuchet MS"/>
            </a:endParaRPr>
          </a:p>
        </p:txBody>
      </p:sp>
      <p:sp>
        <p:nvSpPr>
          <p:cNvPr id="453" name="Google Shape;453;g1dc7d2207bd_0_28"/>
          <p:cNvSpPr/>
          <p:nvPr/>
        </p:nvSpPr>
        <p:spPr>
          <a:xfrm>
            <a:off x="9185075" y="6323026"/>
            <a:ext cx="3010662" cy="536885"/>
          </a:xfrm>
          <a:custGeom>
            <a:avLst/>
            <a:gdLst/>
            <a:ahLst/>
            <a:cxnLst/>
            <a:rect l="l" t="t" r="r" b="b"/>
            <a:pathLst>
              <a:path w="7526655" h="1501775" extrusionOk="0">
                <a:moveTo>
                  <a:pt x="0" y="0"/>
                </a:moveTo>
                <a:lnTo>
                  <a:pt x="7526337" y="0"/>
                </a:lnTo>
                <a:lnTo>
                  <a:pt x="7526337" y="1501774"/>
                </a:lnTo>
                <a:lnTo>
                  <a:pt x="0" y="1501774"/>
                </a:lnTo>
                <a:lnTo>
                  <a:pt x="0" y="0"/>
                </a:lnTo>
                <a:close/>
              </a:path>
            </a:pathLst>
          </a:custGeom>
          <a:solidFill>
            <a:srgbClr val="00AEAA"/>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g1dc7d2207bd_0_28"/>
          <p:cNvSpPr/>
          <p:nvPr/>
        </p:nvSpPr>
        <p:spPr>
          <a:xfrm>
            <a:off x="9287540" y="6444999"/>
            <a:ext cx="292455" cy="292933"/>
          </a:xfrm>
          <a:custGeom>
            <a:avLst/>
            <a:gdLst/>
            <a:ahLst/>
            <a:cxnLst/>
            <a:rect l="l" t="t" r="r" b="b"/>
            <a:pathLst>
              <a:path w="386079" h="384175" extrusionOk="0">
                <a:moveTo>
                  <a:pt x="0" y="0"/>
                </a:moveTo>
                <a:lnTo>
                  <a:pt x="385762" y="0"/>
                </a:lnTo>
                <a:lnTo>
                  <a:pt x="385762" y="384174"/>
                </a:lnTo>
                <a:lnTo>
                  <a:pt x="0" y="384174"/>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5" name="Google Shape;455;g1dc7d2207bd_0_28"/>
          <p:cNvSpPr/>
          <p:nvPr/>
        </p:nvSpPr>
        <p:spPr>
          <a:xfrm>
            <a:off x="0" y="0"/>
            <a:ext cx="5929800" cy="113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1dc7d2207bd_0_28"/>
          <p:cNvSpPr/>
          <p:nvPr/>
        </p:nvSpPr>
        <p:spPr>
          <a:xfrm>
            <a:off x="0" y="0"/>
            <a:ext cx="6290100" cy="112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7" name="Google Shape;457;g1dc7d2207bd_0_28"/>
          <p:cNvPicPr preferRelativeResize="0"/>
          <p:nvPr/>
        </p:nvPicPr>
        <p:blipFill>
          <a:blip r:embed="rId3">
            <a:alphaModFix/>
            <a:extLst>
              <a:ext uri="{28A0092B-C50C-407E-A947-70E740481C1C}">
                <a14:useLocalDpi xmlns:a14="http://schemas.microsoft.com/office/drawing/2010/main"/>
              </a:ext>
            </a:extLst>
          </a:blip>
          <a:srcRect t="17296" b="17581"/>
          <a:stretch>
            <a:fillRect/>
          </a:stretch>
        </p:blipFill>
        <p:spPr>
          <a:xfrm>
            <a:off x="0" y="0"/>
            <a:ext cx="2825825" cy="1051600"/>
          </a:xfrm>
          <a:prstGeom prst="rect">
            <a:avLst/>
          </a:prstGeom>
          <a:noFill/>
          <a:ln>
            <a:noFill/>
          </a:ln>
        </p:spPr>
      </p:pic>
      <p:sp>
        <p:nvSpPr>
          <p:cNvPr id="458" name="Google Shape;458;g1dc7d2207bd_0_28"/>
          <p:cNvSpPr/>
          <p:nvPr/>
        </p:nvSpPr>
        <p:spPr>
          <a:xfrm>
            <a:off x="0" y="1127800"/>
            <a:ext cx="3519000" cy="7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1dc7d2207bd_0_28"/>
          <p:cNvSpPr txBox="1"/>
          <p:nvPr/>
        </p:nvSpPr>
        <p:spPr>
          <a:xfrm>
            <a:off x="2912200" y="173475"/>
            <a:ext cx="2212800" cy="6771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ct val="0"/>
              </a:spcBef>
              <a:spcAft>
                <a:spcPct val="0"/>
              </a:spcAft>
              <a:buClr>
                <a:srgbClr val="000000"/>
              </a:buClr>
              <a:buSzPts val="1600"/>
              <a:buFont typeface="Arial"/>
              <a:buNone/>
            </a:pPr>
            <a:r>
              <a:rPr lang="en-US" sz="1600" b="0" i="0" u="none" strike="noStrike" cap="none">
                <a:solidFill>
                  <a:srgbClr val="003870"/>
                </a:solidFill>
                <a:latin typeface="Oswald"/>
                <a:ea typeface="Oswald"/>
                <a:cs typeface="Oswald"/>
                <a:sym typeface="Oswald"/>
              </a:rPr>
              <a:t>INGENIERÍA DE </a:t>
            </a:r>
            <a:r>
              <a:rPr lang="en-US" sz="1600" b="0" i="0" u="none" strike="noStrike" cap="none">
                <a:solidFill>
                  <a:srgbClr val="003870"/>
                </a:solidFill>
                <a:latin typeface="Oswald SemiBold"/>
                <a:ea typeface="Oswald SemiBold"/>
                <a:cs typeface="Oswald SemiBold"/>
                <a:sym typeface="Oswald SemiBold"/>
              </a:rPr>
              <a:t>SISTEMAS Y COMPUTACIÓN</a:t>
            </a:r>
            <a:endParaRPr sz="1600" b="0" i="0" u="none" strike="noStrike" cap="none">
              <a:solidFill>
                <a:srgbClr val="003870"/>
              </a:solidFill>
              <a:latin typeface="Oswald SemiBold"/>
              <a:ea typeface="Oswald SemiBold"/>
              <a:cs typeface="Oswald SemiBold"/>
              <a:sym typeface="Oswald SemiBold"/>
            </a:endParaRPr>
          </a:p>
        </p:txBody>
      </p:sp>
      <p:sp>
        <p:nvSpPr>
          <p:cNvPr id="460" name="Google Shape;460;g1dc7d2207bd_0_28"/>
          <p:cNvSpPr/>
          <p:nvPr/>
        </p:nvSpPr>
        <p:spPr>
          <a:xfrm>
            <a:off x="2807500" y="273850"/>
            <a:ext cx="28500" cy="452400"/>
          </a:xfrm>
          <a:prstGeom prst="rect">
            <a:avLst/>
          </a:prstGeom>
          <a:solidFill>
            <a:srgbClr val="003870"/>
          </a:solidFill>
          <a:ln w="9525" cap="flat" cmpd="sng">
            <a:solidFill>
              <a:srgbClr val="0038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1dc7d2207bd_0_28"/>
          <p:cNvSpPr txBox="1">
            <a:spLocks noGrp="1"/>
          </p:cNvSpPr>
          <p:nvPr>
            <p:ph type="title"/>
          </p:nvPr>
        </p:nvSpPr>
        <p:spPr>
          <a:xfrm>
            <a:off x="3871925" y="850575"/>
            <a:ext cx="4351800" cy="523200"/>
          </a:xfrm>
          <a:prstGeom prst="rect">
            <a:avLst/>
          </a:prstGeom>
          <a:noFill/>
          <a:ln>
            <a:noFill/>
          </a:ln>
        </p:spPr>
        <p:txBody>
          <a:bodyPr spcFirstLastPara="1" wrap="square" lIns="0" tIns="0" rIns="0" bIns="0" anchor="t" anchorCtr="0">
            <a:spAutoFit/>
          </a:bodyPr>
          <a:lstStyle/>
          <a:p>
            <a:pPr marL="0" lvl="0" indent="0" algn="ctr" rtl="0">
              <a:lnSpc>
                <a:spcPct val="100000"/>
              </a:lnSpc>
              <a:spcBef>
                <a:spcPct val="0"/>
              </a:spcBef>
              <a:spcAft>
                <a:spcPct val="0"/>
              </a:spcAft>
              <a:buSzPts val="1400"/>
              <a:buNone/>
            </a:pPr>
            <a:r>
              <a:rPr lang="en-US">
                <a:latin typeface="Trebuchet MS"/>
                <a:ea typeface="Trebuchet MS"/>
                <a:cs typeface="Trebuchet MS"/>
                <a:sym typeface="Trebuchet MS"/>
              </a:rPr>
              <a:t>Temática del curso</a:t>
            </a:r>
            <a:endParaRPr>
              <a:latin typeface="Trebuchet MS"/>
              <a:ea typeface="Trebuchet MS"/>
              <a:cs typeface="Trebuchet MS"/>
              <a:sym typeface="Trebuchet MS"/>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grammingSlides">
  <a:themeElements>
    <a:clrScheme name="Simple Light">
      <a:dk1>
        <a:srgbClr val="000000"/>
      </a:dk1>
      <a:lt1>
        <a:srgbClr val="FFFFFF"/>
      </a:lt1>
      <a:dk2>
        <a:srgbClr val="263238"/>
      </a:dk2>
      <a:lt2>
        <a:srgbClr val="EEEEEE"/>
      </a:lt2>
      <a:accent1>
        <a:srgbClr val="561E18"/>
      </a:accent1>
      <a:accent2>
        <a:srgbClr val="8D2F23"/>
      </a:accent2>
      <a:accent3>
        <a:srgbClr val="F22F08"/>
      </a:accent3>
      <a:accent4>
        <a:srgbClr val="B78876"/>
      </a:accent4>
      <a:accent5>
        <a:srgbClr val="594346"/>
      </a:accent5>
      <a:accent6>
        <a:srgbClr val="AA6550"/>
      </a:accent6>
      <a:hlink>
        <a:srgbClr val="000000"/>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5479</Words>
  <Application>Microsoft Office PowerPoint</Application>
  <PresentationFormat>Panorámica</PresentationFormat>
  <Paragraphs>858</Paragraphs>
  <Slides>74</Slides>
  <Notes>74</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74</vt:i4>
      </vt:variant>
    </vt:vector>
  </HeadingPairs>
  <TitlesOfParts>
    <vt:vector size="89" baseType="lpstr">
      <vt:lpstr>Trebuchet MS</vt:lpstr>
      <vt:lpstr>Fira Sans</vt:lpstr>
      <vt:lpstr>Times New Roman</vt:lpstr>
      <vt:lpstr>Fira Sans Extra Condensed Medium</vt:lpstr>
      <vt:lpstr>Oswald</vt:lpstr>
      <vt:lpstr>Calibri</vt:lpstr>
      <vt:lpstr>Fira Sans Medium</vt:lpstr>
      <vt:lpstr>Fira Sans SemiBold</vt:lpstr>
      <vt:lpstr>Abel</vt:lpstr>
      <vt:lpstr>Roboto Light</vt:lpstr>
      <vt:lpstr>Courier New</vt:lpstr>
      <vt:lpstr>Oswald SemiBold</vt:lpstr>
      <vt:lpstr>Arial</vt:lpstr>
      <vt:lpstr>Office Theme</vt:lpstr>
      <vt:lpstr>ProgrammingSlides</vt:lpstr>
      <vt:lpstr>Presentación de PowerPoint</vt:lpstr>
      <vt:lpstr>Programación I - Clase 1</vt:lpstr>
      <vt:lpstr>Presentación de PowerPoint</vt:lpstr>
      <vt:lpstr>Agenda</vt:lpstr>
      <vt:lpstr>Presentación</vt:lpstr>
      <vt:lpstr>Clases y horarios</vt:lpstr>
      <vt:lpstr>Área de Programación</vt:lpstr>
      <vt:lpstr>Créditos</vt:lpstr>
      <vt:lpstr>Temática del curso</vt:lpstr>
      <vt:lpstr>Temática del curso</vt:lpstr>
      <vt:lpstr>Programación I</vt:lpstr>
      <vt:lpstr>Forma de trabajo</vt:lpstr>
      <vt:lpstr>Propuesta de evaluación</vt:lpstr>
      <vt:lpstr>Presentación de PowerPoint</vt:lpstr>
      <vt:lpstr>Introducción a la Programación</vt:lpstr>
      <vt:lpstr>Presentación de PowerPoint</vt:lpstr>
      <vt:lpstr>Presentación de PowerPoint</vt:lpstr>
      <vt:lpstr>Presentación de PowerPoint</vt:lpstr>
      <vt:lpstr>Presentación de PowerPoint</vt:lpstr>
      <vt:lpstr>Random Access Memory (RAM)</vt:lpstr>
      <vt:lpstr>Random Access Memory (RAM)</vt:lpstr>
      <vt:lpstr>Diagrama de Funcionamiento de un computador</vt:lpstr>
      <vt:lpstr>Unidades de medida de memoria</vt:lpstr>
      <vt:lpstr>Algoritmos</vt:lpstr>
      <vt:lpstr>Presentación de PowerPoint</vt:lpstr>
      <vt:lpstr>Propiedades y partes de un algoritmo</vt:lpstr>
      <vt:lpstr>Codificación vs Programación</vt:lpstr>
      <vt:lpstr>Presentación de PowerPoint</vt:lpstr>
      <vt:lpstr>Tipos de lenguajes de Programación</vt:lpstr>
      <vt:lpstr>Nivel de Abstracción</vt:lpstr>
      <vt:lpstr>Nivel de Abstracción</vt:lpstr>
      <vt:lpstr>Nivel de Abstracción</vt:lpstr>
      <vt:lpstr>Otras clasificaciones</vt:lpstr>
      <vt:lpstr>Pausa activa ¿cuales son hardware o software?</vt:lpstr>
      <vt:lpstr>Historia de la Programación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Lógica de Programación</vt:lpstr>
      <vt:lpstr>Definición</vt:lpstr>
      <vt:lpstr>Definición</vt:lpstr>
      <vt:lpstr>Fases de desarrollo de un programa</vt:lpstr>
      <vt:lpstr>Presentación de PowerPoint</vt:lpstr>
      <vt:lpstr>2</vt:lpstr>
      <vt:lpstr>Errores</vt:lpstr>
      <vt:lpstr>Errores</vt:lpstr>
      <vt:lpstr>Pseudocódigo y Diagramas de flujo</vt:lpstr>
      <vt:lpstr>Presentación de PowerPoint</vt:lpstr>
      <vt:lpstr>Presentación de PowerPoint</vt:lpstr>
      <vt:lpstr>Pseudocódigo</vt:lpstr>
      <vt:lpstr>Pseudocódigo</vt:lpstr>
      <vt:lpstr>Diagrama de Flujo</vt:lpstr>
      <vt:lpstr>Ejemplo IMC Diagrama de Flujo</vt:lpstr>
      <vt:lpstr>Ejemplo 2</vt:lpstr>
      <vt:lpstr>Presentación de PowerPoint</vt:lpstr>
      <vt:lpstr>Presentación de PowerPoint</vt:lpstr>
      <vt:lpstr>Ejemplo 3 - PSeInt</vt:lpstr>
      <vt:lpstr>Presentación de PowerPoint</vt:lpstr>
      <vt:lpstr>Presentación de PowerPoint</vt:lpstr>
      <vt:lpstr>Ejercicio - PSeInt</vt:lpstr>
      <vt:lpstr>Enlaces Recursos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RICARDO  ORTEGA BOLA�OS</cp:lastModifiedBy>
  <cp:revision>3</cp:revision>
  <dcterms:created xsi:type="dcterms:W3CDTF">2022-07-17T16:15:25Z</dcterms:created>
  <dcterms:modified xsi:type="dcterms:W3CDTF">2023-08-22T19:02:29Z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